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8" r:id="rId3"/>
    <p:sldId id="259" r:id="rId4"/>
    <p:sldId id="267" r:id="rId5"/>
    <p:sldId id="272" r:id="rId6"/>
    <p:sldId id="273" r:id="rId7"/>
    <p:sldId id="274" r:id="rId8"/>
    <p:sldId id="269" r:id="rId9"/>
    <p:sldId id="275" r:id="rId10"/>
    <p:sldId id="276" r:id="rId11"/>
    <p:sldId id="277" r:id="rId12"/>
    <p:sldId id="266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8" autoAdjust="0"/>
    <p:restoredTop sz="94694"/>
  </p:normalViewPr>
  <p:slideViewPr>
    <p:cSldViewPr snapToGrid="0" snapToObjects="1">
      <p:cViewPr>
        <p:scale>
          <a:sx n="41" d="100"/>
          <a:sy n="41" d="100"/>
        </p:scale>
        <p:origin x="-1662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6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iceromedicalgroup.com/" TargetMode="External"/><Relationship Id="rId2" Type="http://schemas.openxmlformats.org/officeDocument/2006/relationships/hyperlink" Target="https://doi:10.1080/08959420.2020.17731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0103171-0BA0-4AF0-AF05-04AFA1A4A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C3766-5776-4B52-B938-5F7DD7E6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3" r="8986" b="-2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128B901-D4EA-4C4D-A150-23D2A6DEC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760B08A-B322-4C79-AB6D-7E4246352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6A186-39BC-9149-8539-B8EDB884D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en-US" dirty="0"/>
              <a:t>Impact of covid 19 on elderly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DC94E8-5AC7-094B-BC67-C4DDD5F86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107BD-EE58-FA45-B151-412657B0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 Effects on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23D27-E284-D341-8326-99CAD274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Social isolation is a common procedure during a pandemic and has caused increasing instances of loneliness and depression amongst the aging population. </a:t>
            </a:r>
            <a:endParaRPr lang="en-US" dirty="0" smtClean="0"/>
          </a:p>
          <a:p>
            <a:pPr lvl="1"/>
            <a:r>
              <a:rPr lang="en-US" dirty="0" smtClean="0"/>
              <a:t>Persistent isolation can lead to suicidal thoughts</a:t>
            </a:r>
          </a:p>
          <a:p>
            <a:pPr lvl="1"/>
            <a:r>
              <a:rPr lang="en-US" dirty="0" smtClean="0"/>
              <a:t>Elderly people are also prone to insomnia.</a:t>
            </a:r>
          </a:p>
        </p:txBody>
      </p:sp>
    </p:spTree>
    <p:extLst>
      <p:ext uri="{BB962C8B-B14F-4D97-AF65-F5344CB8AC3E}">
        <p14:creationId xmlns:p14="http://schemas.microsoft.com/office/powerpoint/2010/main" val="116629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107BD-EE58-FA45-B151-412657B0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23D27-E284-D341-8326-99CAD274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Loneliness and depression as a result of not being to see family, friends and loved ones.</a:t>
            </a:r>
          </a:p>
          <a:p>
            <a:r>
              <a:rPr lang="en-US" dirty="0"/>
              <a:t>Gatherings</a:t>
            </a:r>
          </a:p>
          <a:p>
            <a:pPr lvl="1"/>
            <a:r>
              <a:rPr lang="en-US" dirty="0"/>
              <a:t>Holidays and social gatherings are hindered due to the risk of exposure to covid amongst the elderly population. </a:t>
            </a:r>
          </a:p>
        </p:txBody>
      </p:sp>
    </p:spTree>
    <p:extLst>
      <p:ext uri="{BB962C8B-B14F-4D97-AF65-F5344CB8AC3E}">
        <p14:creationId xmlns:p14="http://schemas.microsoft.com/office/powerpoint/2010/main" val="325685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36AB8-CD8D-4F4B-983D-AA27B95C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 in Grocery Stores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EE84B-9469-4F48-820C-AB9C6398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Washing of hands with flowing water and soaps.</a:t>
            </a:r>
          </a:p>
          <a:p>
            <a:r>
              <a:rPr lang="en-US" dirty="0"/>
              <a:t>Customers and staff members have to maintain social distancing.</a:t>
            </a:r>
          </a:p>
          <a:p>
            <a:r>
              <a:rPr lang="en-US" dirty="0"/>
              <a:t>Customers </a:t>
            </a:r>
            <a:r>
              <a:rPr lang="en-US" dirty="0" smtClean="0"/>
              <a:t>have </a:t>
            </a:r>
            <a:r>
              <a:rPr lang="en-US" dirty="0"/>
              <a:t>to always observe the </a:t>
            </a:r>
            <a:r>
              <a:rPr lang="en-US" dirty="0" smtClean="0"/>
              <a:t>wearing </a:t>
            </a:r>
            <a:r>
              <a:rPr lang="en-US" dirty="0"/>
              <a:t>of masks at all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61" y="4397376"/>
            <a:ext cx="4829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6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Precautions in Delivery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Eliminating physical transfer of cash or transactions through credit cards.</a:t>
            </a:r>
          </a:p>
          <a:p>
            <a:r>
              <a:rPr lang="en-US" dirty="0"/>
              <a:t>Contactless curbside pickup of orders.</a:t>
            </a:r>
          </a:p>
          <a:p>
            <a:r>
              <a:rPr lang="en-US" dirty="0"/>
              <a:t>It is also advisable to wear face masks and gloves if possible.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07" y="4126523"/>
            <a:ext cx="6447691" cy="27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5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Telehealth visits.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Telehealth visits are necessary to reduce the congestions experienced in care centers.</a:t>
            </a:r>
          </a:p>
          <a:p>
            <a:r>
              <a:rPr lang="en-US" dirty="0"/>
              <a:t>Locicero medical groups is one of the organizations offering </a:t>
            </a:r>
            <a:r>
              <a:rPr lang="en-US" dirty="0" err="1"/>
              <a:t>telehealth</a:t>
            </a:r>
            <a:r>
              <a:rPr lang="en-US" dirty="0"/>
              <a:t> medical visits for patients (Locicero Medical Group, 2020).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8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Li, Y., &amp; </a:t>
            </a:r>
            <a:r>
              <a:rPr lang="en-US" dirty="0" err="1"/>
              <a:t>Mutchler</a:t>
            </a:r>
            <a:r>
              <a:rPr lang="en-US" dirty="0"/>
              <a:t>, J. E. (2020). Older Adults and the Economic Impact of the COVID-19 Pandemic. Journal of Aging &amp; Social Policy, 1–11.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doi:10.1080/08959420.2020.1773191</a:t>
            </a:r>
            <a:r>
              <a:rPr lang="en-US" dirty="0" smtClean="0"/>
              <a:t>   </a:t>
            </a:r>
            <a:endParaRPr lang="en-US" dirty="0"/>
          </a:p>
          <a:p>
            <a:r>
              <a:rPr lang="en-US" dirty="0"/>
              <a:t>Locicero Medical Group (2020). "Primary Care &amp; Specialty Doctors • Locicero Medical Group". Locicero Medical Group, </a:t>
            </a:r>
            <a:r>
              <a:rPr lang="en-US" dirty="0">
                <a:hlinkClick r:id="rId3"/>
              </a:rPr>
              <a:t>https://www.lociceromedicalgroup.com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FF9146B-4CCD-4CDB-AB9C-458005307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9B0AE-8DBF-B848-97F6-CD2038C8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Why are Elderly persons at risk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58FAB1-0ED7-8C48-933A-2C9D42CE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Aging and other underlying comorbidities increase the risk faced by the elderly population</a:t>
            </a:r>
          </a:p>
          <a:p>
            <a:r>
              <a:rPr lang="en-US" dirty="0"/>
              <a:t>Immune systems are weakened with age making it more difficult to overcome the complications of covid-19.</a:t>
            </a:r>
          </a:p>
          <a:p>
            <a:r>
              <a:rPr lang="en-US" dirty="0"/>
              <a:t>Elderly individuals are more likely to be hospitalized due to complications of the disease.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3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59AD3-D1AC-CB41-93BA-3D9607FD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Why are Elderly persons at risk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9A245-EC1F-CC40-B6C1-912DB4F7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Elderly individuals in nursing homes and assisted living facilities are more likely to be impacted by covid-19 due to the communal nature of the facilities.</a:t>
            </a:r>
          </a:p>
          <a:p>
            <a:r>
              <a:rPr lang="en-US" dirty="0"/>
              <a:t>Ageing and other underlying conditions increase the risk faced by the elderly.</a:t>
            </a:r>
          </a:p>
          <a:p>
            <a:r>
              <a:rPr lang="en-US" dirty="0"/>
              <a:t>Decreased immunity puts the elderly people at a higher risk of being seriously affected compared to other age groups.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4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59AD3-D1AC-CB41-93BA-3D9607FD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Estimated numbers of elderly affected by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9A245-EC1F-CC40-B6C1-912DB4F7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The rate of those affected by covid-19 complications increases with age.</a:t>
            </a:r>
          </a:p>
          <a:p>
            <a:r>
              <a:rPr lang="en-US" dirty="0"/>
              <a:t> </a:t>
            </a:r>
            <a:r>
              <a:rPr lang="en-US" dirty="0"/>
              <a:t>People above the age of fifty years account for about twenty eight percent of Covid-19 cases in Florida.</a:t>
            </a:r>
          </a:p>
          <a:p>
            <a:r>
              <a:rPr lang="en-US" dirty="0"/>
              <a:t>Hillsborough is the leading area in Tampa Bay with the most Covid-19 cases.</a:t>
            </a:r>
          </a:p>
          <a:p>
            <a:r>
              <a:rPr lang="en-US" dirty="0"/>
              <a:t>Pinellas has reported the highest number of elderly people’s deaths.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1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54561-81F4-4B4B-99D7-E1E6DC65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the economic impact on the 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935FB-34DB-A146-BE60-C0FB52D0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Covid-19 cases have increased elderly people reliance on social security funds for treatment (Li and Mutchler, 2020). </a:t>
            </a:r>
          </a:p>
          <a:p>
            <a:r>
              <a:rPr lang="en-US" dirty="0"/>
              <a:t>Shopping</a:t>
            </a:r>
          </a:p>
          <a:p>
            <a:pPr lvl="1"/>
            <a:r>
              <a:rPr lang="en-US" dirty="0"/>
              <a:t>Reliance on costly delivery services.</a:t>
            </a:r>
          </a:p>
          <a:p>
            <a:pPr lvl="1"/>
            <a:r>
              <a:rPr lang="en-US" dirty="0"/>
              <a:t>Prices have increased for everyday products due to supply and demand.</a:t>
            </a:r>
          </a:p>
          <a:p>
            <a:pPr lvl="1"/>
            <a:r>
              <a:rPr lang="en-US" dirty="0"/>
              <a:t>Price gauging at the beginning of the pandemic.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4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54561-81F4-4B4B-99D7-E1E6DC65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Cultural disparities related to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935FB-34DB-A146-BE60-C0FB52D0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One of the cultural disparities faced by elderly people in the community is racial discrimination.</a:t>
            </a:r>
          </a:p>
          <a:p>
            <a:r>
              <a:rPr lang="en-US" dirty="0"/>
              <a:t>Health care providers do not record various cases according individual ages.</a:t>
            </a:r>
          </a:p>
          <a:p>
            <a:r>
              <a:rPr lang="en-US" dirty="0"/>
              <a:t>Elderly people in less developed economies have a higher possibility of working during the pandemic.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7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77F30-7A04-2B4E-9A04-FA00A249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Housing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C5ACC-8E71-C249-B5C0-3A20DD6E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US" dirty="0"/>
              <a:t>Nursing </a:t>
            </a:r>
            <a:r>
              <a:rPr lang="en-US" dirty="0" smtClean="0"/>
              <a:t>Homes.</a:t>
            </a:r>
          </a:p>
          <a:p>
            <a:r>
              <a:rPr lang="en-US" dirty="0" smtClean="0"/>
              <a:t>Independent living communities.</a:t>
            </a:r>
          </a:p>
          <a:p>
            <a:r>
              <a:rPr lang="en-US" dirty="0" smtClean="0"/>
              <a:t>Hospice communities.</a:t>
            </a:r>
          </a:p>
          <a:p>
            <a:r>
              <a:rPr lang="en-US" dirty="0" smtClean="0"/>
              <a:t>Senior housing.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3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FF9146B-4CCD-4CDB-AB9C-458005307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107BD-EE58-FA45-B151-412657B0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Local community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23D27-E284-D341-8326-99CAD274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Stimulus payment.</a:t>
            </a:r>
          </a:p>
          <a:p>
            <a:r>
              <a:rPr lang="en-US" dirty="0"/>
              <a:t>Covid-19 resources for veterans.</a:t>
            </a:r>
          </a:p>
          <a:p>
            <a:r>
              <a:rPr lang="en-US" dirty="0"/>
              <a:t>The eldercare locator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9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FF9146B-4CCD-4CDB-AB9C-458005307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107BD-EE58-FA45-B151-412657B0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Local state and federal government response to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23D27-E284-D341-8326-99CAD274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Has ensured access to food and other basic support.</a:t>
            </a:r>
          </a:p>
          <a:p>
            <a:r>
              <a:rPr lang="en-US" dirty="0"/>
              <a:t>Has set aside funds to facilitate health care for the elderly.</a:t>
            </a:r>
          </a:p>
          <a:p>
            <a:r>
              <a:rPr lang="en-US" dirty="0"/>
              <a:t>Has enhanced home and community based services that offer care to the elderly </a:t>
            </a:r>
            <a:r>
              <a:rPr lang="en-US" dirty="0" smtClean="0"/>
              <a:t>people</a:t>
            </a:r>
          </a:p>
          <a:p>
            <a:r>
              <a:rPr lang="en-US" dirty="0"/>
              <a:t>Florida state government came up with a crash program to test for Covid-19 in May 2020.</a:t>
            </a:r>
          </a:p>
          <a:p>
            <a:r>
              <a:rPr lang="en-US" dirty="0"/>
              <a:t>International travel advisory.</a:t>
            </a:r>
          </a:p>
          <a:p>
            <a:r>
              <a:rPr lang="en-US" dirty="0"/>
              <a:t>Florida’s government has also come up with regulation measures to ensure social distancing.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4998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D23E7C"/>
      </a:accent1>
      <a:accent2>
        <a:srgbClr val="C02CA8"/>
      </a:accent2>
      <a:accent3>
        <a:srgbClr val="AC3ED2"/>
      </a:accent3>
      <a:accent4>
        <a:srgbClr val="6030C2"/>
      </a:accent4>
      <a:accent5>
        <a:srgbClr val="3E4BD2"/>
      </a:accent5>
      <a:accent6>
        <a:srgbClr val="2C77C0"/>
      </a:accent6>
      <a:hlink>
        <a:srgbClr val="493F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653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ClassicFrameVTI</vt:lpstr>
      <vt:lpstr>Impact of covid 19 on elderly people</vt:lpstr>
      <vt:lpstr>Why are Elderly persons at risk of covid-19</vt:lpstr>
      <vt:lpstr>Why are Elderly persons at risk of covid-19</vt:lpstr>
      <vt:lpstr>Estimated numbers of elderly affected by covid</vt:lpstr>
      <vt:lpstr>   What is the economic impact on the elderly</vt:lpstr>
      <vt:lpstr>Cultural disparities related to COVID-19</vt:lpstr>
      <vt:lpstr>Housing facilities</vt:lpstr>
      <vt:lpstr>Local community resources</vt:lpstr>
      <vt:lpstr>Local state and federal government response to COVID-19</vt:lpstr>
      <vt:lpstr> Effects on Mental health</vt:lpstr>
      <vt:lpstr> Families</vt:lpstr>
      <vt:lpstr>Precautions in Grocery Stores</vt:lpstr>
      <vt:lpstr>Safety Precautions in Delivery Services</vt:lpstr>
      <vt:lpstr>Telehealth visits.</vt:lpstr>
      <vt:lpstr>REFERENCES.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covid 19 on elderly people</dc:title>
  <dc:creator>Meagan Newman</dc:creator>
  <cp:lastModifiedBy>sam</cp:lastModifiedBy>
  <cp:revision>12</cp:revision>
  <dcterms:created xsi:type="dcterms:W3CDTF">2020-12-12T03:26:49Z</dcterms:created>
  <dcterms:modified xsi:type="dcterms:W3CDTF">2020-12-12T05:21:28Z</dcterms:modified>
</cp:coreProperties>
</file>