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DC27-09C9-154B-877A-11926182F88B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C1F8-DC68-5F43-9C1F-07CD2CF740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DC27-09C9-154B-877A-11926182F88B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C1F8-DC68-5F43-9C1F-07CD2CF740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DC27-09C9-154B-877A-11926182F88B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C1F8-DC68-5F43-9C1F-07CD2CF740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DC27-09C9-154B-877A-11926182F88B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C1F8-DC68-5F43-9C1F-07CD2CF740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DC27-09C9-154B-877A-11926182F88B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C1F8-DC68-5F43-9C1F-07CD2CF740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DC27-09C9-154B-877A-11926182F88B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C1F8-DC68-5F43-9C1F-07CD2CF740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DC27-09C9-154B-877A-11926182F88B}" type="datetimeFigureOut">
              <a:rPr lang="en-US" smtClean="0"/>
              <a:t>4/23/14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C1F8-DC68-5F43-9C1F-07CD2CF740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DC27-09C9-154B-877A-11926182F88B}" type="datetimeFigureOut">
              <a:rPr lang="en-US" smtClean="0"/>
              <a:t>4/23/14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C1F8-DC68-5F43-9C1F-07CD2CF740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DC27-09C9-154B-877A-11926182F88B}" type="datetimeFigureOut">
              <a:rPr lang="en-US" smtClean="0"/>
              <a:t>4/23/14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C1F8-DC68-5F43-9C1F-07CD2CF740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DC27-09C9-154B-877A-11926182F88B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C1F8-DC68-5F43-9C1F-07CD2CF740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DC27-09C9-154B-877A-11926182F88B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C1F8-DC68-5F43-9C1F-07CD2CF740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BDC27-09C9-154B-877A-11926182F88B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2C1F8-DC68-5F43-9C1F-07CD2CF740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Louisa May Alcott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Timeline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Louisa May Alcott: Beginning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Born </a:t>
            </a:r>
            <a:r>
              <a:rPr lang="en-US" dirty="0"/>
              <a:t>November 29, </a:t>
            </a:r>
            <a:r>
              <a:rPr lang="en-US" dirty="0" smtClean="0"/>
              <a:t>1832 in Germantown, PA (</a:t>
            </a:r>
            <a:r>
              <a:rPr lang="en-US" dirty="0" err="1" smtClean="0"/>
              <a:t>Bio.com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In 1858 she and her family moved to “The Orchard House on Lexington Road in Concord” the future setting for “Little Women” </a:t>
            </a:r>
          </a:p>
          <a:p>
            <a:r>
              <a:rPr lang="en-US" dirty="0" smtClean="0"/>
              <a:t>1862 Alcott was writing for </a:t>
            </a:r>
            <a:r>
              <a:rPr lang="en-US" i="1" dirty="0" smtClean="0"/>
              <a:t>The Atlantic Monthly </a:t>
            </a:r>
            <a:r>
              <a:rPr lang="en-US" dirty="0" smtClean="0"/>
              <a:t>until the Civil War broke; she then joined the war effort as a nurse </a:t>
            </a:r>
            <a:r>
              <a:rPr lang="en-US" smtClean="0"/>
              <a:t>in Washington D.C. </a:t>
            </a:r>
            <a:r>
              <a:rPr lang="en-US" dirty="0" smtClean="0"/>
              <a:t>(Literature Network).</a:t>
            </a:r>
          </a:p>
          <a:p>
            <a:r>
              <a:rPr lang="en-US" dirty="0" smtClean="0"/>
              <a:t>1863 Alcott wrote </a:t>
            </a:r>
            <a:r>
              <a:rPr lang="en-US" i="1" dirty="0" smtClean="0"/>
              <a:t>Hospital Sketches </a:t>
            </a:r>
            <a:r>
              <a:rPr lang="en-US" dirty="0" smtClean="0"/>
              <a:t>which was thanks to her letters home during the Civil War (</a:t>
            </a:r>
            <a:r>
              <a:rPr lang="en-US" dirty="0" err="1" smtClean="0"/>
              <a:t>Bio.com</a:t>
            </a:r>
            <a:r>
              <a:rPr lang="en-US" dirty="0" smtClean="0"/>
              <a:t>).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Louisa May Alcott: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1864-1880 Alcott achieved literary success with </a:t>
            </a:r>
            <a:r>
              <a:rPr lang="en-US" i="1" dirty="0" smtClean="0"/>
              <a:t>A Fairy Tale; Moods; A Long Fatal Love Chase; Little Women; Good Wives; An Old-Fashioned Girl; Little Men; Eight Cousins; Rose in Bloom; A Modern Mephistopheles; Under the Lilacs; Jack and Jill </a:t>
            </a:r>
            <a:r>
              <a:rPr lang="en-US" dirty="0" smtClean="0"/>
              <a:t>(Alcott 405).  </a:t>
            </a:r>
          </a:p>
          <a:p>
            <a:r>
              <a:rPr lang="en-US" dirty="0" smtClean="0"/>
              <a:t>1877 Alcott’s mother dies (a person who was of great influence to her life) (Cheever 11). </a:t>
            </a:r>
          </a:p>
          <a:p>
            <a:r>
              <a:rPr lang="en-US" dirty="0" smtClean="0"/>
              <a:t>1886 </a:t>
            </a:r>
            <a:r>
              <a:rPr lang="en-US" i="1" dirty="0" smtClean="0"/>
              <a:t>Jo’s Boys </a:t>
            </a:r>
            <a:r>
              <a:rPr lang="en-US" dirty="0" smtClean="0"/>
              <a:t> is published and </a:t>
            </a:r>
            <a:r>
              <a:rPr lang="en-US" i="1" dirty="0" smtClean="0"/>
              <a:t>Lulu’s Library </a:t>
            </a:r>
            <a:r>
              <a:rPr lang="en-US" dirty="0" smtClean="0"/>
              <a:t>(Alcott’s final novel) dedicated to her niece. </a:t>
            </a:r>
          </a:p>
          <a:p>
            <a:r>
              <a:rPr lang="en-US" dirty="0"/>
              <a:t>6 March 1888</a:t>
            </a:r>
            <a:r>
              <a:rPr lang="en-US" dirty="0" smtClean="0"/>
              <a:t> “Louisa </a:t>
            </a:r>
            <a:r>
              <a:rPr lang="en-US" dirty="0"/>
              <a:t>Alcott died in Boston, </a:t>
            </a:r>
            <a:r>
              <a:rPr lang="en-US" dirty="0" smtClean="0"/>
              <a:t>Massachusetts” (Literature Network).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08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Cheever, Susan. “Louisa May Alcott: A Personal Biography.” </a:t>
            </a:r>
            <a:r>
              <a:rPr lang="en-US" i="1" dirty="0" smtClean="0"/>
              <a:t>New York: Simon and Schuster</a:t>
            </a:r>
            <a:r>
              <a:rPr lang="en-US" dirty="0" smtClean="0"/>
              <a:t>, 2010. Print.</a:t>
            </a:r>
          </a:p>
          <a:p>
            <a:r>
              <a:rPr lang="en-US" dirty="0" smtClean="0"/>
              <a:t>Alcott, Louisa May. “</a:t>
            </a:r>
            <a:r>
              <a:rPr lang="en-US" dirty="0" smtClean="0"/>
              <a:t>Louisa May Alcott: Her Life, Letters, and Journals.” </a:t>
            </a:r>
            <a:r>
              <a:rPr lang="en-US" dirty="0" err="1" smtClean="0"/>
              <a:t>Ednah</a:t>
            </a:r>
            <a:r>
              <a:rPr lang="en-US" dirty="0" smtClean="0"/>
              <a:t> Cheney (ed.). </a:t>
            </a:r>
            <a:r>
              <a:rPr lang="en-US" i="1" dirty="0" smtClean="0"/>
              <a:t>Carlisle, Massachusetts</a:t>
            </a:r>
            <a:r>
              <a:rPr lang="en-US" dirty="0" smtClean="0"/>
              <a:t>: </a:t>
            </a:r>
            <a:r>
              <a:rPr lang="en-US" dirty="0" err="1" smtClean="0"/>
              <a:t>Applewood</a:t>
            </a:r>
            <a:r>
              <a:rPr lang="en-US" dirty="0" smtClean="0"/>
              <a:t> Books, 1889. Print.</a:t>
            </a:r>
          </a:p>
          <a:p>
            <a:r>
              <a:rPr lang="en-US" dirty="0" smtClean="0"/>
              <a:t>The Literature Network. “Louisa May Alcott.” Online Literature. Web. 24 April 2014. </a:t>
            </a:r>
          </a:p>
          <a:p>
            <a:r>
              <a:rPr lang="en-US" dirty="0" smtClean="0"/>
              <a:t>Biography. “Louisa May Alcott.” </a:t>
            </a:r>
            <a:r>
              <a:rPr lang="en-US" dirty="0" err="1" smtClean="0"/>
              <a:t>Bio.com</a:t>
            </a:r>
            <a:r>
              <a:rPr lang="en-US" dirty="0" smtClean="0"/>
              <a:t>. Web. 24 April 2014.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319</Words>
  <Application>Microsoft Macintosh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Louisa May Alcott</vt:lpstr>
      <vt:lpstr>Louisa May Alcott: Beginning</vt:lpstr>
      <vt:lpstr>Louisa May Alcott: Works</vt:lpstr>
      <vt:lpstr>Works Cited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Leah</dc:creator>
  <cp:lastModifiedBy>Leah</cp:lastModifiedBy>
  <cp:revision>14</cp:revision>
  <dcterms:created xsi:type="dcterms:W3CDTF">2014-04-23T20:35:29Z</dcterms:created>
  <dcterms:modified xsi:type="dcterms:W3CDTF">2014-04-23T20:59:29Z</dcterms:modified>
</cp:coreProperties>
</file>