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6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7F4701E-D5AB-41B7-B082-0420666A9F37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929291C-8B24-432B-8A18-0120AABF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6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701E-D5AB-41B7-B082-0420666A9F37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291C-8B24-432B-8A18-0120AABF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87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701E-D5AB-41B7-B082-0420666A9F37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291C-8B24-432B-8A18-0120AABF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99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701E-D5AB-41B7-B082-0420666A9F37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291C-8B24-432B-8A18-0120AABFC8C6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8237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701E-D5AB-41B7-B082-0420666A9F37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291C-8B24-432B-8A18-0120AABF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03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701E-D5AB-41B7-B082-0420666A9F37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291C-8B24-432B-8A18-0120AABF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13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701E-D5AB-41B7-B082-0420666A9F37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291C-8B24-432B-8A18-0120AABF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03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701E-D5AB-41B7-B082-0420666A9F37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291C-8B24-432B-8A18-0120AABF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91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701E-D5AB-41B7-B082-0420666A9F37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291C-8B24-432B-8A18-0120AABF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4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701E-D5AB-41B7-B082-0420666A9F37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291C-8B24-432B-8A18-0120AABF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41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701E-D5AB-41B7-B082-0420666A9F37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291C-8B24-432B-8A18-0120AABF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1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701E-D5AB-41B7-B082-0420666A9F37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291C-8B24-432B-8A18-0120AABF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2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701E-D5AB-41B7-B082-0420666A9F37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291C-8B24-432B-8A18-0120AABF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83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701E-D5AB-41B7-B082-0420666A9F37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291C-8B24-432B-8A18-0120AABF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5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701E-D5AB-41B7-B082-0420666A9F37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291C-8B24-432B-8A18-0120AABF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2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701E-D5AB-41B7-B082-0420666A9F37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291C-8B24-432B-8A18-0120AABF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5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701E-D5AB-41B7-B082-0420666A9F37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9291C-8B24-432B-8A18-0120AABF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4701E-D5AB-41B7-B082-0420666A9F37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9291C-8B24-432B-8A18-0120AABF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256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Persuasive Presentation online Recommendations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River Oaks management team should be fired. The new management team will maintain the standards of the River Oaks rules and regulations manual.</a:t>
            </a:r>
            <a:endParaRPr lang="en-US" b="1" u="sng" dirty="0"/>
          </a:p>
          <a:p>
            <a:r>
              <a:rPr lang="en-US" dirty="0"/>
              <a:t> </a:t>
            </a:r>
            <a:r>
              <a:rPr lang="en-US" b="1" dirty="0" smtClean="0"/>
              <a:t> </a:t>
            </a:r>
            <a:r>
              <a:rPr lang="en-US" dirty="0"/>
              <a:t>The River Oaks management team should be fired to protect the majority of employees, to hire qualified workers, and to generate higher production output.</a:t>
            </a:r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2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Reasons supporting recommendation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000" b="1" dirty="0"/>
              <a:t>Firing management will protect the majority of employees from management’s negativity and poor management skills.</a:t>
            </a:r>
            <a:endParaRPr lang="en-US" sz="2000" b="1" u="sng" dirty="0"/>
          </a:p>
          <a:p>
            <a:r>
              <a:rPr lang="en-US" sz="2000" b="1" dirty="0"/>
              <a:t>	</a:t>
            </a:r>
            <a:endParaRPr lang="en-US" sz="2000" b="1" u="sng" dirty="0"/>
          </a:p>
          <a:p>
            <a:pPr lvl="1"/>
            <a:r>
              <a:rPr lang="en-US" b="1" dirty="0"/>
              <a:t>The management’s negative attributes affect workers in the organization (</a:t>
            </a:r>
            <a:r>
              <a:rPr lang="en-US" b="1" dirty="0" err="1"/>
              <a:t>Akca</a:t>
            </a:r>
            <a:r>
              <a:rPr lang="en-US" b="1" dirty="0"/>
              <a:t>, 2017).</a:t>
            </a:r>
            <a:endParaRPr lang="en-US" b="1" u="sng" dirty="0"/>
          </a:p>
          <a:p>
            <a:pPr lvl="1"/>
            <a:r>
              <a:rPr lang="en-US" b="1" dirty="0"/>
              <a:t>The decision will protect the employees from being affected within the organization. Usually, the nature of the management determines employees’ productivity (Osborne &amp; </a:t>
            </a:r>
            <a:r>
              <a:rPr lang="en-US" b="1" dirty="0" err="1"/>
              <a:t>Hammoud</a:t>
            </a:r>
            <a:r>
              <a:rPr lang="en-US" b="1" dirty="0"/>
              <a:t>, 2017). Firing the old management team and bringing in a new management team, will improve the employees performance.</a:t>
            </a:r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0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Reasons supporting recommendation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b="1" dirty="0"/>
              <a:t>Firing management will result to a more qualified workforce. </a:t>
            </a:r>
            <a:endParaRPr lang="en-US" b="1" u="sng" dirty="0"/>
          </a:p>
          <a:p>
            <a:r>
              <a:rPr lang="en-US" b="1" dirty="0"/>
              <a:t> </a:t>
            </a:r>
            <a:endParaRPr lang="en-US" b="1" u="sng" dirty="0"/>
          </a:p>
          <a:p>
            <a:r>
              <a:rPr lang="en-US" b="1" dirty="0"/>
              <a:t>1. Hiring qualified workers and firing unqualified friends of management is demanded.  </a:t>
            </a:r>
            <a:endParaRPr lang="en-US" b="1" u="sng" dirty="0"/>
          </a:p>
          <a:p>
            <a:r>
              <a:rPr lang="en-US" b="1" dirty="0"/>
              <a:t>    Ethical work conduct should be initiated for all the workers, despite their position or  </a:t>
            </a:r>
            <a:endParaRPr lang="en-US" b="1" u="sng" dirty="0"/>
          </a:p>
          <a:p>
            <a:r>
              <a:rPr lang="en-US" b="1" dirty="0"/>
              <a:t>    their friendships (</a:t>
            </a:r>
            <a:r>
              <a:rPr lang="en-US" b="1" dirty="0" err="1"/>
              <a:t>Letendre</a:t>
            </a:r>
            <a:r>
              <a:rPr lang="en-US" b="1" dirty="0"/>
              <a:t>, 2015). Everyone should adhere to the rules and   </a:t>
            </a:r>
            <a:endParaRPr lang="en-US" b="1" u="sng" dirty="0"/>
          </a:p>
          <a:p>
            <a:r>
              <a:rPr lang="en-US" b="1" dirty="0"/>
              <a:t>    regulations. A new management team will be beneficial in forcing ethical and   </a:t>
            </a:r>
            <a:endParaRPr lang="en-US" b="1" u="sng" dirty="0"/>
          </a:p>
          <a:p>
            <a:r>
              <a:rPr lang="en-US" b="1" dirty="0"/>
              <a:t>    moral codes of the company, and will contribute to the success of the organization.</a:t>
            </a:r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015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Reasons supporting recommendation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Firing management will improve production.  </a:t>
            </a:r>
            <a:endParaRPr lang="en-US" b="1" u="sng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b="1" u="sng" dirty="0"/>
          </a:p>
          <a:p>
            <a:pPr lvl="0"/>
            <a:r>
              <a:rPr lang="en-US" b="1" dirty="0"/>
              <a:t>The company will register a high production output by firing an incompetent  </a:t>
            </a:r>
            <a:endParaRPr lang="en-US" b="1" u="sng" dirty="0"/>
          </a:p>
          <a:p>
            <a:r>
              <a:rPr lang="en-US" b="1" dirty="0"/>
              <a:t>management team and creating a new unified management team as per the company’s rules and regulations (Osborne &amp; </a:t>
            </a:r>
            <a:r>
              <a:rPr lang="en-US" b="1" dirty="0" err="1"/>
              <a:t>Hammoud</a:t>
            </a:r>
            <a:r>
              <a:rPr lang="en-US" b="1" dirty="0"/>
              <a:t>, 2017). It will open ways and paths for the employees to work with management to gain production. </a:t>
            </a:r>
            <a:endParaRPr lang="en-US" b="1" u="sng" dirty="0"/>
          </a:p>
          <a:p>
            <a:endParaRPr lang="en-US" b="1" u="sng" dirty="0"/>
          </a:p>
          <a:p>
            <a:pPr lvl="0"/>
            <a:r>
              <a:rPr lang="en-US" b="1" dirty="0"/>
              <a:t>The company should be careful in the procedural vetting of the new management team  (</a:t>
            </a:r>
            <a:r>
              <a:rPr lang="en-US" b="1" dirty="0" err="1"/>
              <a:t>Westerman</a:t>
            </a:r>
            <a:r>
              <a:rPr lang="en-US" b="1" dirty="0"/>
              <a:t>, 2020).</a:t>
            </a:r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398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Pictorial representation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37" y="2097088"/>
            <a:ext cx="4271096" cy="44856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236" y="2097089"/>
            <a:ext cx="5590309" cy="448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99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28</TotalTime>
  <Words>73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Circuit</vt:lpstr>
      <vt:lpstr>Persuasive Presentation online Recommendations </vt:lpstr>
      <vt:lpstr>Reasons supporting recommendation </vt:lpstr>
      <vt:lpstr>Reasons supporting recommendation </vt:lpstr>
      <vt:lpstr>Reasons supporting recommendation </vt:lpstr>
      <vt:lpstr>Pictorial representation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Persuasive Presentation online Recommendations</dc:title>
  <dc:creator>Microsoft account</dc:creator>
  <cp:lastModifiedBy>Microsoft account</cp:lastModifiedBy>
  <cp:revision>3</cp:revision>
  <dcterms:created xsi:type="dcterms:W3CDTF">2021-03-13T17:42:57Z</dcterms:created>
  <dcterms:modified xsi:type="dcterms:W3CDTF">2021-03-13T18:11:21Z</dcterms:modified>
</cp:coreProperties>
</file>