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96" y="90"/>
      </p:cViewPr>
      <p:guideLst/>
    </p:cSldViewPr>
  </p:slideViewPr>
  <p:notesTextViewPr>
    <p:cViewPr>
      <p:scale>
        <a:sx n="1" d="1"/>
        <a:sy n="1" d="1"/>
      </p:scale>
      <p:origin x="0" y="-22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FFD33-EE19-4D90-A9C4-393E52588391}" type="datetimeFigureOut">
              <a:rPr lang="en-US" smtClean="0"/>
              <a:t>6/7/2014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D4CFA-3F06-4B18-A6B3-65FFEA893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0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-Physicians</a:t>
            </a:r>
            <a:r>
              <a:rPr lang="en-US" baseline="0" dirty="0" smtClean="0"/>
              <a:t> treating pregnant women must provide strategies for maximizing prenatal care to achieve optimal outcomes for mother and child</a:t>
            </a:r>
          </a:p>
          <a:p>
            <a:r>
              <a:rPr lang="en-US" baseline="0" dirty="0" smtClean="0"/>
              <a:t>-This is best accomplished through a number of options, including DHA supplementation during pregnancy and also during the breastfeeding stage as a means of improving neural development in the unborn child</a:t>
            </a:r>
          </a:p>
          <a:p>
            <a:r>
              <a:rPr lang="en-US" baseline="0" dirty="0" smtClean="0"/>
              <a:t>-DHA supplementation has been demonstrated in prior studies to expand gestation duration and increase infant birth weight, which are highly desirable outcomes for pregnant women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96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-DHA</a:t>
            </a:r>
            <a:r>
              <a:rPr lang="en-US" baseline="0" dirty="0" smtClean="0"/>
              <a:t> supplementation provides an opportunity to examine the different aspects of prenatal care strategies for pregnant women</a:t>
            </a:r>
          </a:p>
          <a:p>
            <a:r>
              <a:rPr lang="en-US" baseline="0" dirty="0" smtClean="0"/>
              <a:t>-DHA safety and efficacy must be evaluated closely to determine whether or not it should be recommended during pregnancy</a:t>
            </a:r>
          </a:p>
          <a:p>
            <a:r>
              <a:rPr lang="en-US" baseline="0" dirty="0" smtClean="0"/>
              <a:t>-DHA and its impact on neural development must be considered more closely</a:t>
            </a:r>
          </a:p>
          <a:p>
            <a:r>
              <a:rPr lang="en-US" baseline="0" dirty="0" smtClean="0"/>
              <a:t>-DHA use and its influence over the long term must also be identified to determine if the benefits outweigh the risks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2266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-The</a:t>
            </a:r>
            <a:r>
              <a:rPr lang="en-US" baseline="0" dirty="0" smtClean="0"/>
              <a:t> use of a double-blind, randomized controlled trial method enables researchers to examine the impact of DHA supplementation versus the placebo effect within the targeted patient population</a:t>
            </a:r>
          </a:p>
          <a:p>
            <a:r>
              <a:rPr lang="en-US" baseline="0" dirty="0" smtClean="0"/>
              <a:t>-A large number of subjects, perhaps around 350, is necessary in order to determine if the study is effective and DHA supplementation is warranted</a:t>
            </a:r>
          </a:p>
          <a:p>
            <a:r>
              <a:rPr lang="en-US" baseline="0" dirty="0" smtClean="0"/>
              <a:t>-Safety concerns must be addressed at all phases of the study in order to prevent any possible pregnancy complications that might occur</a:t>
            </a:r>
          </a:p>
          <a:p>
            <a:r>
              <a:rPr lang="en-US" baseline="0" dirty="0" smtClean="0"/>
              <a:t>-The study results must include a detailed examination of length of gestation in order to determine if DHA lengthens this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1284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-DHA</a:t>
            </a:r>
            <a:r>
              <a:rPr lang="en-US" baseline="0" dirty="0" smtClean="0"/>
              <a:t> as a supplement is associated to increased levels of fetal development, improved immunity, and improved cardiovascular function in many patients</a:t>
            </a:r>
          </a:p>
          <a:p>
            <a:r>
              <a:rPr lang="en-US" baseline="0" dirty="0" smtClean="0"/>
              <a:t>-The use of this supplement as part of a prenatal care plan is essential to support advanced development during gestation</a:t>
            </a:r>
          </a:p>
          <a:p>
            <a:r>
              <a:rPr lang="en-US" baseline="0" dirty="0" smtClean="0"/>
              <a:t>-DHA is likely to stimulate positive growth in children up to 5 years of age</a:t>
            </a:r>
          </a:p>
          <a:p>
            <a:r>
              <a:rPr lang="en-US" baseline="0" dirty="0" smtClean="0"/>
              <a:t>-Higher levels of DHA in cord blood also improve developmental outcomes for children at age 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87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-For</a:t>
            </a:r>
            <a:r>
              <a:rPr lang="en-US" baseline="0" dirty="0" smtClean="0"/>
              <a:t> children born to mothers who have supplemented their diets with DHA, they are likely to develop and mature at the expected and desired level</a:t>
            </a:r>
          </a:p>
          <a:p>
            <a:r>
              <a:rPr lang="en-US" baseline="0" dirty="0" smtClean="0"/>
              <a:t>-Pregnant women who take DHA supplements are likely to experience gestation at or near full term, which improves developmental outcomes</a:t>
            </a:r>
          </a:p>
          <a:p>
            <a:r>
              <a:rPr lang="en-US" baseline="0" dirty="0" smtClean="0"/>
              <a:t>-Outcomes for young children that transition into adulthood are likely to be positive with DHA supplementation</a:t>
            </a:r>
          </a:p>
          <a:p>
            <a:r>
              <a:rPr lang="en-US" baseline="0" dirty="0" smtClean="0"/>
              <a:t>-A prenatal care plan should include DHA as part of the daily routine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53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-A</a:t>
            </a:r>
            <a:r>
              <a:rPr lang="en-US" baseline="0" dirty="0" smtClean="0"/>
              <a:t>n increased focus on DHA supplementation during pregnancy is warranted</a:t>
            </a:r>
          </a:p>
          <a:p>
            <a:r>
              <a:rPr lang="en-US" baseline="0" dirty="0" smtClean="0"/>
              <a:t>-Prenatal care for pregnant women must be optimized to achieve optimal development</a:t>
            </a:r>
          </a:p>
          <a:p>
            <a:r>
              <a:rPr lang="en-US" baseline="0" dirty="0" smtClean="0"/>
              <a:t>-Physicians should recommend DHA as part of a typical prenatal care strategy</a:t>
            </a:r>
          </a:p>
          <a:p>
            <a:r>
              <a:rPr lang="en-US" baseline="0" dirty="0" smtClean="0"/>
              <a:t>-DHA during breastfeeding should also be considered as part of child </a:t>
            </a:r>
            <a:r>
              <a:rPr lang="en-US" baseline="0" smtClean="0"/>
              <a:t>development post-birth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-Pregnant</a:t>
            </a:r>
            <a:r>
              <a:rPr lang="en-US" baseline="0" dirty="0" smtClean="0"/>
              <a:t> women who use DHA are likely to improve child development at an optimal level</a:t>
            </a:r>
          </a:p>
          <a:p>
            <a:r>
              <a:rPr lang="en-US" baseline="0" dirty="0" smtClean="0"/>
              <a:t>-Physicians should provide guidance regarding DHA supplementation for their patients</a:t>
            </a:r>
          </a:p>
          <a:p>
            <a:r>
              <a:rPr lang="en-US" baseline="0" dirty="0" smtClean="0"/>
              <a:t>-DHA supplementation should be a critical component of prenatal care</a:t>
            </a:r>
          </a:p>
          <a:p>
            <a:r>
              <a:rPr lang="en-US" baseline="0" dirty="0" smtClean="0"/>
              <a:t>-Neural development is likely to increase through the use of DHA during pregnancy on a regular basis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9977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-DHA</a:t>
            </a:r>
            <a:r>
              <a:rPr lang="en-US" baseline="0" dirty="0" smtClean="0"/>
              <a:t> supplementation is an essential component of the prenatal strategy in order to achieve maximum developmental benefits for unborn children</a:t>
            </a:r>
          </a:p>
          <a:p>
            <a:r>
              <a:rPr lang="en-US" baseline="0" dirty="0" smtClean="0"/>
              <a:t>-DHA-related studies must be carefully executed and all safety concerns must be addressed in a timely manner</a:t>
            </a:r>
          </a:p>
          <a:p>
            <a:r>
              <a:rPr lang="en-US" baseline="0" dirty="0" smtClean="0"/>
              <a:t>-DHA is a key inclusion factor in strategies involving prenatal care as a means of stimulating child development</a:t>
            </a:r>
          </a:p>
          <a:p>
            <a:r>
              <a:rPr lang="en-US" baseline="0" dirty="0" smtClean="0"/>
              <a:t>-DHA is also common during the breastfeeding stage to continue child development through the transfer of milk from mother to child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D4CFA-3F06-4B18-A6B3-65FFEA893BD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95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6/7/2014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6/7/2014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DHA Supplementation and its Impact on Pregnancy and Neural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					Course			Date</a:t>
            </a:r>
          </a:p>
        </p:txBody>
      </p:sp>
    </p:spTree>
    <p:extLst>
      <p:ext uri="{BB962C8B-B14F-4D97-AF65-F5344CB8AC3E}">
        <p14:creationId xmlns:p14="http://schemas.microsoft.com/office/powerpoint/2010/main" val="397921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Carlson, S. E., Colombo, J., </a:t>
            </a:r>
            <a:r>
              <a:rPr lang="en-US" sz="1800" dirty="0" err="1"/>
              <a:t>Gajewski</a:t>
            </a:r>
            <a:r>
              <a:rPr lang="en-US" sz="1800" dirty="0"/>
              <a:t>, B. J., Gustafson, K. M., Mundy, D., Yeast, J., ... &amp; </a:t>
            </a:r>
            <a:r>
              <a:rPr lang="en-US" sz="1800" dirty="0" err="1"/>
              <a:t>Shaddy</a:t>
            </a:r>
            <a:r>
              <a:rPr lang="en-US" sz="1800" dirty="0"/>
              <a:t>, D. J. </a:t>
            </a:r>
            <a:endParaRPr lang="en-US" sz="1800" dirty="0" smtClean="0"/>
          </a:p>
          <a:p>
            <a:pPr marL="201168" lvl="1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2013). DHA supplementation and pregnancy outcomes. </a:t>
            </a:r>
            <a:r>
              <a:rPr lang="en-US" i="1" dirty="0"/>
              <a:t>The American journal of clinical nutrition</a:t>
            </a:r>
            <a:r>
              <a:rPr lang="en-US" dirty="0"/>
              <a:t>, </a:t>
            </a:r>
            <a:r>
              <a:rPr lang="en-US" dirty="0" smtClean="0"/>
              <a:t>	</a:t>
            </a:r>
            <a:r>
              <a:rPr lang="en-US" i="1" dirty="0" smtClean="0"/>
              <a:t>97</a:t>
            </a:r>
            <a:r>
              <a:rPr lang="en-US" dirty="0" smtClean="0"/>
              <a:t>(4</a:t>
            </a:r>
            <a:r>
              <a:rPr lang="en-US" dirty="0"/>
              <a:t>), </a:t>
            </a:r>
            <a:r>
              <a:rPr lang="en-US" dirty="0" smtClean="0"/>
              <a:t>808-815.</a:t>
            </a:r>
            <a:endParaRPr lang="en-US" dirty="0"/>
          </a:p>
          <a:p>
            <a:pPr marL="0">
              <a:buNone/>
            </a:pPr>
            <a:r>
              <a:rPr lang="en-US" sz="1800" dirty="0" err="1" smtClean="0"/>
              <a:t>Escolano-Margarit</a:t>
            </a:r>
            <a:r>
              <a:rPr lang="en-US" sz="1800" dirty="0"/>
              <a:t>, M. V., Ramos, R., Beyer, J., </a:t>
            </a:r>
            <a:r>
              <a:rPr lang="en-US" sz="1800" dirty="0" err="1"/>
              <a:t>Csábi</a:t>
            </a:r>
            <a:r>
              <a:rPr lang="en-US" sz="1800" dirty="0"/>
              <a:t>, G., </a:t>
            </a:r>
            <a:r>
              <a:rPr lang="en-US" sz="1800" dirty="0" err="1"/>
              <a:t>Parrilla-Roure</a:t>
            </a:r>
            <a:r>
              <a:rPr lang="en-US" sz="1800" dirty="0"/>
              <a:t>, M., Cruz, F., ... &amp; </a:t>
            </a:r>
            <a:r>
              <a:rPr lang="en-US" sz="1800" dirty="0" err="1"/>
              <a:t>Campoy</a:t>
            </a:r>
            <a:r>
              <a:rPr lang="en-US" sz="1800" dirty="0"/>
              <a:t>, C. (2011). 	</a:t>
            </a:r>
            <a:r>
              <a:rPr lang="en-US" sz="1800" dirty="0" smtClean="0"/>
              <a:t>Prenatal </a:t>
            </a:r>
            <a:r>
              <a:rPr lang="en-US" sz="1800" dirty="0"/>
              <a:t>DHA status and neurological outcome in children at age 5.5 years are positively </a:t>
            </a:r>
            <a:r>
              <a:rPr lang="en-US" sz="1800" dirty="0" smtClean="0"/>
              <a:t>	associated</a:t>
            </a:r>
            <a:r>
              <a:rPr lang="en-US" sz="1800" dirty="0"/>
              <a:t>. </a:t>
            </a:r>
            <a:r>
              <a:rPr lang="en-US" sz="1800" i="1" dirty="0"/>
              <a:t>The Journal of nutrition</a:t>
            </a:r>
            <a:r>
              <a:rPr lang="en-US" sz="1800" dirty="0"/>
              <a:t>, </a:t>
            </a:r>
            <a:r>
              <a:rPr lang="en-US" sz="1800" i="1" dirty="0"/>
              <a:t>141</a:t>
            </a:r>
            <a:r>
              <a:rPr lang="en-US" sz="1800" dirty="0"/>
              <a:t>(6), 1216-1223</a:t>
            </a:r>
            <a:r>
              <a:rPr lang="en-US" sz="1800" dirty="0" smtClean="0"/>
              <a:t>.</a:t>
            </a:r>
            <a:endParaRPr lang="en-US" dirty="0" smtClean="0"/>
          </a:p>
          <a:p>
            <a:pPr marL="0">
              <a:buNone/>
            </a:pPr>
            <a:r>
              <a:rPr lang="en-US" sz="1800" dirty="0" smtClean="0"/>
              <a:t>Swanson</a:t>
            </a:r>
            <a:r>
              <a:rPr lang="en-US" sz="1800" dirty="0"/>
              <a:t>, D., Block, R., &amp; </a:t>
            </a:r>
            <a:r>
              <a:rPr lang="en-US" sz="1800" dirty="0" err="1"/>
              <a:t>Mousa</a:t>
            </a:r>
            <a:r>
              <a:rPr lang="en-US" sz="1800" dirty="0"/>
              <a:t>, S. A. (2012). Omega-3 fatty acids EPA and DHA: health benefits throughout 	</a:t>
            </a:r>
            <a:r>
              <a:rPr lang="en-US" sz="1800" dirty="0" smtClean="0"/>
              <a:t>life</a:t>
            </a:r>
            <a:r>
              <a:rPr lang="en-US" sz="1800" dirty="0"/>
              <a:t>. </a:t>
            </a:r>
            <a:r>
              <a:rPr lang="en-US" sz="1800" i="1" dirty="0"/>
              <a:t>Advances in Nutrition: An International Review Journal</a:t>
            </a:r>
            <a:r>
              <a:rPr lang="en-US" sz="1800" dirty="0"/>
              <a:t>, </a:t>
            </a:r>
            <a:r>
              <a:rPr lang="en-US" sz="1800" i="1" dirty="0"/>
              <a:t>3</a:t>
            </a:r>
            <a:r>
              <a:rPr lang="en-US" sz="1800" dirty="0"/>
              <a:t>(1), 1-7.</a:t>
            </a:r>
          </a:p>
          <a:p>
            <a:pPr marL="201168" lvl="1" indent="0">
              <a:buNone/>
            </a:pPr>
            <a:endParaRPr lang="en-US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5797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Clinical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Pregnant women must establish strong prenatal care in order to maximize child development at all stages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supplementation has become increasingly popular during pregnancy and breastfeeding to stimulate neural development (Carlson et.al, 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Furthermore, DHA supplementation has been proven to improve the duration of gestation and higher birth weights for infants (Carlson et.al, 2013)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90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Purpose and Significance of Clinical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The impact of DHA supplementation must be considered more closely to optimize outcomes for pregnant women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safety and efficacy are critical in determining its necessity as part of a prenatal care strategy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The ability of DHA to influence neural development must be considered more closely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Long-term impacts of DHA must also be considered in order to determine its benefits </a:t>
            </a:r>
          </a:p>
        </p:txBody>
      </p:sp>
    </p:spTree>
    <p:extLst>
      <p:ext uri="{BB962C8B-B14F-4D97-AF65-F5344CB8AC3E}">
        <p14:creationId xmlns:p14="http://schemas.microsoft.com/office/powerpoint/2010/main" val="3066949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Proposed in Mock Research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 double-blind, randomized controlled trial offers an effective means of examining DHA supplementation versus placebo in pregnant women to determine efficacy (Carlson et.al, 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 sufficient number of subjects (n=350) is essential to determine study effectiveness (Carlson et.al, 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Safety issues must be closely monitored to avoid any unnecessary pregnancy complications (Carlson et.al, 2013)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Length of gestation is a critical component of the study results (Carlson et.al, 2013)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4709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Evidence from Literature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supplementation is related to increased fetal development, improved immunity, and expanded cardiovascular function (Swanson et.al, 2012)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supplementation as part of prenatal care is instrumental in stimulating advanced development during gestation (Swanson et.al, 2012)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may positively influence growth in children up to 5 years (</a:t>
            </a:r>
            <a:r>
              <a:rPr lang="en-US" sz="2800" dirty="0" err="1" smtClean="0"/>
              <a:t>Escolano-Margarit</a:t>
            </a:r>
            <a:r>
              <a:rPr lang="en-US" sz="2800" dirty="0" smtClean="0"/>
              <a:t> et.al, 2011)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Increased levels of DHA in cord blood are likely to improve developmental outcomes for children at age 5 (</a:t>
            </a:r>
            <a:r>
              <a:rPr lang="en-US" sz="2800" dirty="0" err="1" smtClean="0"/>
              <a:t>Escolano-Margarit</a:t>
            </a:r>
            <a:r>
              <a:rPr lang="en-US" sz="2800" dirty="0" smtClean="0"/>
              <a:t> et.al, 2011)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2873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Children born to mothers who have taken DHA supplements are likely to develop and mature at a desirable level (</a:t>
            </a:r>
            <a:r>
              <a:rPr lang="en-US" sz="2800" dirty="0" err="1" smtClean="0"/>
              <a:t>Escolano-Margarit</a:t>
            </a:r>
            <a:r>
              <a:rPr lang="en-US" sz="2800" dirty="0" smtClean="0"/>
              <a:t> et.al, 2011)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Pregnant women taking DHA supplements will likely experience gestation at or near full term (</a:t>
            </a:r>
            <a:r>
              <a:rPr lang="en-US" sz="2800" dirty="0" err="1" smtClean="0"/>
              <a:t>Escolano-Margarit</a:t>
            </a:r>
            <a:r>
              <a:rPr lang="en-US" sz="2800" dirty="0" smtClean="0"/>
              <a:t> et.al, 2011)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Developmental outcomes are likely to be optimized, thereby increasing outcomes for young children that may also transition into adulthood (</a:t>
            </a:r>
            <a:r>
              <a:rPr lang="en-US" sz="2800" dirty="0" err="1" smtClean="0"/>
              <a:t>Escolano-Margarit</a:t>
            </a:r>
            <a:r>
              <a:rPr lang="en-US" sz="2800" dirty="0" smtClean="0"/>
              <a:t> et.al, 2011)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supplementation is strongly recommended as part of the prenatal care plan (Carlson et.al, 2013)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2549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Plan for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Improving the visibility and focus on DHA supplementation is critical throughout pregnancy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Optimal prenatal care is highly desirable for all pregnant women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supplementation as recommended by physicians must be part of the prenatal care strategy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DHA during breastfeeding should also be considered to stimulate increased development during the most vulnerable months post-birth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9321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Implications and Expected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It is expected that with the increased use of DHA during pregnancy, child development will be improved and will reach optimal levels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Pregnant women should consult with their physicians regarding the benefits of DHA supplementation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Achieving the desired outcomes during pregnancy should include DHA supplementation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smtClean="0"/>
              <a:t>Neural development is likely to increase when DHA is used on a regular basis during pregnancy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769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DHA supplementation is a desirable prenatal strategy for pregnant women because of its proposed developmental benefits for unborn children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Studies regarding DHA supplementation must be carefully executed, including an evaluation of any safety risks that might occur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DHA has been deemed a key inclusion factor in the prenatal care plan for pregnant women to stimulate child development at optimal levels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600" dirty="0" smtClean="0"/>
              <a:t>DHA is also used during the breastfeeding stage to expand child development post-birth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698858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0</TotalTime>
  <Words>1255</Words>
  <Application>Microsoft Office PowerPoint</Application>
  <PresentationFormat>Widescreen</PresentationFormat>
  <Paragraphs>86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DHA Supplementation and its Impact on Pregnancy and Neural Development</vt:lpstr>
      <vt:lpstr>Introduction to Clinical Problem</vt:lpstr>
      <vt:lpstr>Purpose and Significance of Clinical Question</vt:lpstr>
      <vt:lpstr>Methods Proposed in Mock Research Study</vt:lpstr>
      <vt:lpstr>Summary of Evidence from Literature Review </vt:lpstr>
      <vt:lpstr>Results</vt:lpstr>
      <vt:lpstr>Proposed Plan for Change</vt:lpstr>
      <vt:lpstr>Implications and Expected Outcomes</vt:lpstr>
      <vt:lpstr>Summary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2014-06-08T05:39:02Z</dcterms:created>
  <dcterms:modified xsi:type="dcterms:W3CDTF">2014-06-08T05:39:08Z</dcterms:modified>
</cp:coreProperties>
</file>