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3" r:id="rId1"/>
  </p:sldMasterIdLst>
  <p:notesMasterIdLst>
    <p:notesMasterId r:id="rId8"/>
  </p:notesMasterIdLst>
  <p:sldIdLst>
    <p:sldId id="256" r:id="rId2"/>
    <p:sldId id="269" r:id="rId3"/>
    <p:sldId id="257" r:id="rId4"/>
    <p:sldId id="258" r:id="rId5"/>
    <p:sldId id="262" r:id="rId6"/>
    <p:sldId id="270"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9" d="100"/>
          <a:sy n="69" d="100"/>
        </p:scale>
        <p:origin x="-2838" y="-9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altLang="en-US"/>
          </a:p>
        </p:txBody>
      </p:sp>
      <p:sp>
        <p:nvSpPr>
          <p:cNvPr id="542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US" altLang="en-US"/>
          </a:p>
        </p:txBody>
      </p:sp>
      <p:sp>
        <p:nvSpPr>
          <p:cNvPr id="153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42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542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altLang="en-US"/>
          </a:p>
        </p:txBody>
      </p:sp>
      <p:sp>
        <p:nvSpPr>
          <p:cNvPr id="542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652B9E17-704F-4E3D-9488-8D1ACCB5EBFE}" type="slidenum">
              <a:rPr lang="en-US" altLang="en-US"/>
              <a:pPr>
                <a:defRPr/>
              </a:pPr>
              <a:t>‹#›</a:t>
            </a:fld>
            <a:endParaRPr lang="en-US" altLang="en-US" dirty="0"/>
          </a:p>
        </p:txBody>
      </p:sp>
    </p:spTree>
    <p:extLst>
      <p:ext uri="{BB962C8B-B14F-4D97-AF65-F5344CB8AC3E}">
        <p14:creationId xmlns:p14="http://schemas.microsoft.com/office/powerpoint/2010/main" val="372066269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en.wikipedia.org/wiki/Shepard_Fairey#cite_note-ObeyGiant-check-it-out-37"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p:spPr>
        <p:txBody>
          <a:bodyPr/>
          <a:lstStyle/>
          <a:p>
            <a:r>
              <a:rPr lang="en-US" altLang="en-US" dirty="0" smtClean="0"/>
              <a:t>Shepard</a:t>
            </a:r>
            <a:r>
              <a:rPr lang="en-US" altLang="en-US" baseline="0" dirty="0" smtClean="0"/>
              <a:t> Fairley had a very humble beginning, growing up in Charleston, South Carolina, many deemed him a trouble maker and deviant. </a:t>
            </a:r>
            <a:r>
              <a:rPr lang="en-US" sz="1200" b="0" i="0" kern="1200" dirty="0" smtClean="0">
                <a:solidFill>
                  <a:schemeClr val="tx1"/>
                </a:solidFill>
                <a:effectLst/>
                <a:latin typeface="Arial" charset="0"/>
                <a:ea typeface="+mn-ea"/>
                <a:cs typeface="Arial" charset="0"/>
              </a:rPr>
              <a:t>Shepard Fairey has been creating art on the street for 20 years. As a youngster,</a:t>
            </a:r>
            <a:r>
              <a:rPr lang="en-US" sz="1200" b="0" i="0" kern="1200" baseline="0" dirty="0" smtClean="0">
                <a:solidFill>
                  <a:schemeClr val="tx1"/>
                </a:solidFill>
                <a:effectLst/>
                <a:latin typeface="Arial" charset="0"/>
                <a:ea typeface="+mn-ea"/>
                <a:cs typeface="Arial" charset="0"/>
              </a:rPr>
              <a:t> he was an avid skateboarder and was inspired by the various graffiti he saw in the city. </a:t>
            </a:r>
            <a:r>
              <a:rPr lang="en-US" sz="1200" b="0" i="0" kern="1200" dirty="0" smtClean="0">
                <a:solidFill>
                  <a:schemeClr val="tx1"/>
                </a:solidFill>
                <a:effectLst/>
                <a:latin typeface="Arial" charset="0"/>
                <a:ea typeface="+mn-ea"/>
                <a:cs typeface="Arial" charset="0"/>
              </a:rPr>
              <a:t>Shepard Fairey has developed into one of the most influential street artists of our time. Despite breaking many of the spoken and unspoken rules of contemporary art and culture, his work is now seen in museums and galleries, as well as the worlds of graphic design and signature apparel. He received a BA from the Rhode Island School of Design in 1991.  He has had recent solo exhibitions at Merry </a:t>
            </a:r>
            <a:r>
              <a:rPr lang="en-US" sz="1200" b="0" i="0" kern="1200" dirty="0" err="1" smtClean="0">
                <a:solidFill>
                  <a:schemeClr val="tx1"/>
                </a:solidFill>
                <a:effectLst/>
                <a:latin typeface="Arial" charset="0"/>
                <a:ea typeface="+mn-ea"/>
                <a:cs typeface="Arial" charset="0"/>
              </a:rPr>
              <a:t>Karnowsky</a:t>
            </a:r>
            <a:r>
              <a:rPr lang="en-US" sz="1200" b="0" i="0" kern="1200" dirty="0" smtClean="0">
                <a:solidFill>
                  <a:schemeClr val="tx1"/>
                </a:solidFill>
                <a:effectLst/>
                <a:latin typeface="Arial" charset="0"/>
                <a:ea typeface="+mn-ea"/>
                <a:cs typeface="Arial" charset="0"/>
              </a:rPr>
              <a:t> Gallery, Los Angeles (2007); Jonathan Levine Gallery, New York (2007); Stolen Space, London (2007); and </a:t>
            </a:r>
            <a:r>
              <a:rPr lang="en-US" sz="1200" b="0" i="0" kern="1200" dirty="0" err="1" smtClean="0">
                <a:solidFill>
                  <a:schemeClr val="tx1"/>
                </a:solidFill>
                <a:effectLst/>
                <a:latin typeface="Arial" charset="0"/>
                <a:ea typeface="+mn-ea"/>
                <a:cs typeface="Arial" charset="0"/>
              </a:rPr>
              <a:t>Galerie</a:t>
            </a:r>
            <a:r>
              <a:rPr lang="en-US" sz="1200" b="0" i="0" kern="1200" dirty="0" smtClean="0">
                <a:solidFill>
                  <a:schemeClr val="tx1"/>
                </a:solidFill>
                <a:effectLst/>
                <a:latin typeface="Arial" charset="0"/>
                <a:ea typeface="+mn-ea"/>
                <a:cs typeface="Arial" charset="0"/>
              </a:rPr>
              <a:t> Magda </a:t>
            </a:r>
            <a:r>
              <a:rPr lang="en-US" sz="1200" b="0" i="0" kern="1200" dirty="0" err="1" smtClean="0">
                <a:solidFill>
                  <a:schemeClr val="tx1"/>
                </a:solidFill>
                <a:effectLst/>
                <a:latin typeface="Arial" charset="0"/>
                <a:ea typeface="+mn-ea"/>
                <a:cs typeface="Arial" charset="0"/>
              </a:rPr>
              <a:t>Danysz</a:t>
            </a:r>
            <a:r>
              <a:rPr lang="en-US" sz="1200" b="0" i="0" kern="1200" dirty="0" smtClean="0">
                <a:solidFill>
                  <a:schemeClr val="tx1"/>
                </a:solidFill>
                <a:effectLst/>
                <a:latin typeface="Arial" charset="0"/>
                <a:ea typeface="+mn-ea"/>
                <a:cs typeface="Arial" charset="0"/>
              </a:rPr>
              <a:t>, Paris (2006).  His work is in the collection of the Victoria and Albert Museum, London; the Los Angeles County Museum of Art; the Museum of Contemporary Art, San Diego; and the National Portrait Gallery, Washington, DC. Fairey is also the founder of Studio Number One, a graphic design company. He currently lives and works in Los Angeles, California</a:t>
            </a:r>
            <a:endParaRPr lang="en-US" alt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D197C967-6C63-4B08-997C-76BCB35A5224}" type="slidenum">
              <a:rPr lang="en-US" altLang="en-US" smtClean="0"/>
              <a:pPr eaLnBrk="1" hangingPunct="1">
                <a:spcBef>
                  <a:spcPct val="0"/>
                </a:spcBef>
              </a:pPr>
              <a:t>3</a:t>
            </a:fld>
            <a:endParaRPr lang="en-US" altLang="en-US" smtClean="0"/>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p:spPr>
        <p:txBody>
          <a:bodyPr/>
          <a:lstStyle/>
          <a:p>
            <a:r>
              <a:rPr lang="en-US" sz="1200" b="0" i="0" kern="1200" dirty="0" smtClean="0">
                <a:solidFill>
                  <a:schemeClr val="tx1"/>
                </a:solidFill>
                <a:effectLst/>
                <a:latin typeface="Arial" charset="0"/>
                <a:ea typeface="+mn-ea"/>
                <a:cs typeface="Arial" charset="0"/>
              </a:rPr>
              <a:t>Shepard Fairey is famous for designing the 2008 iconic poster of Barrack Obama which was a portrait labelled hope. This painting</a:t>
            </a:r>
            <a:r>
              <a:rPr lang="en-US" sz="1200" b="0" i="0" kern="1200" baseline="0" dirty="0" smtClean="0">
                <a:solidFill>
                  <a:schemeClr val="tx1"/>
                </a:solidFill>
                <a:effectLst/>
                <a:latin typeface="Arial" charset="0"/>
                <a:ea typeface="+mn-ea"/>
                <a:cs typeface="Arial" charset="0"/>
              </a:rPr>
              <a:t> of </a:t>
            </a:r>
            <a:r>
              <a:rPr lang="en-US" sz="1200" b="0" i="0" kern="1200" dirty="0" smtClean="0">
                <a:solidFill>
                  <a:schemeClr val="tx1"/>
                </a:solidFill>
                <a:effectLst/>
                <a:latin typeface="Arial" charset="0"/>
                <a:ea typeface="+mn-ea"/>
                <a:cs typeface="Arial" charset="0"/>
              </a:rPr>
              <a:t>mixed-media stenciled collage, was created by Los Angeles-based street artist</a:t>
            </a:r>
            <a:r>
              <a:rPr lang="en-US" sz="1200" b="0" i="0" kern="1200" baseline="0" dirty="0" smtClean="0">
                <a:solidFill>
                  <a:schemeClr val="tx1"/>
                </a:solidFill>
                <a:effectLst/>
                <a:latin typeface="Arial" charset="0"/>
                <a:ea typeface="+mn-ea"/>
                <a:cs typeface="Arial" charset="0"/>
              </a:rPr>
              <a:t> Shepard Fairey. </a:t>
            </a:r>
            <a:r>
              <a:rPr lang="en-US" sz="1200" b="0" i="0" kern="1200" dirty="0" smtClean="0">
                <a:solidFill>
                  <a:schemeClr val="tx1"/>
                </a:solidFill>
                <a:effectLst/>
                <a:latin typeface="Arial" charset="0"/>
                <a:ea typeface="+mn-ea"/>
                <a:cs typeface="Arial" charset="0"/>
              </a:rPr>
              <a:t>It was the central portrait image used in Obama's 2008 presidential election campaign. It is now in the </a:t>
            </a:r>
            <a:r>
              <a:rPr lang="en-US" sz="1200" b="0" i="0" u="none" kern="1200" dirty="0" smtClean="0">
                <a:solidFill>
                  <a:schemeClr val="tx1"/>
                </a:solidFill>
                <a:effectLst/>
                <a:latin typeface="Arial" charset="0"/>
                <a:ea typeface="+mn-ea"/>
                <a:cs typeface="Arial" charset="0"/>
              </a:rPr>
              <a:t>National Portrait Gallery</a:t>
            </a:r>
            <a:r>
              <a:rPr lang="en-US" sz="1200" b="0" i="0" u="none" kern="1200" baseline="0" dirty="0" smtClean="0">
                <a:solidFill>
                  <a:schemeClr val="tx1"/>
                </a:solidFill>
                <a:effectLst/>
                <a:latin typeface="Arial" charset="0"/>
                <a:ea typeface="+mn-ea"/>
                <a:cs typeface="Arial" charset="0"/>
              </a:rPr>
              <a:t> </a:t>
            </a:r>
            <a:r>
              <a:rPr lang="en-US" sz="1200" b="0" i="0" kern="1200" dirty="0" smtClean="0">
                <a:solidFill>
                  <a:schemeClr val="tx1"/>
                </a:solidFill>
                <a:effectLst/>
                <a:latin typeface="Arial" charset="0"/>
                <a:ea typeface="+mn-ea"/>
                <a:cs typeface="Arial" charset="0"/>
              </a:rPr>
              <a:t>in Washington DC. Fairey</a:t>
            </a:r>
            <a:r>
              <a:rPr lang="en-US" sz="1200" b="0" i="0" kern="1200" baseline="0" dirty="0" smtClean="0">
                <a:solidFill>
                  <a:schemeClr val="tx1"/>
                </a:solidFill>
                <a:effectLst/>
                <a:latin typeface="Arial" charset="0"/>
                <a:ea typeface="+mn-ea"/>
                <a:cs typeface="Arial" charset="0"/>
              </a:rPr>
              <a:t> is a member of a group called Artists for Positive Social  Change. This picture became the most popular picture of Obama during his plight for presidency. This picture has a great effect on everyone who saw it. Many scholars said it had more of an effect on people as the infamous Uncle Sam Wants You poster during war time.  In </a:t>
            </a:r>
            <a:r>
              <a:rPr lang="en-US" sz="1200" b="0" i="0" kern="1200" dirty="0" smtClean="0">
                <a:solidFill>
                  <a:schemeClr val="tx1"/>
                </a:solidFill>
                <a:effectLst/>
                <a:latin typeface="Arial" charset="0"/>
                <a:ea typeface="+mn-ea"/>
                <a:cs typeface="Arial" charset="0"/>
              </a:rPr>
              <a:t>February 2008, Fairey received a letter of thanks from Obama for his contribution to the campaign. The letter stated:</a:t>
            </a:r>
          </a:p>
          <a:p>
            <a:r>
              <a:rPr lang="en-US" dirty="0" smtClean="0">
                <a:effectLst/>
              </a:rPr>
              <a:t>I would like to thank you for using your talent in support of my campaign. The political messages involved in your work have encouraged Americans to believe they can change the status-quo. Your images have a profound effect on people, whether seen in a gallery or on a stop sign. I am privileged to be a part of your artwork and proud to have your support. I wish you continued success and creativity.– Barack Obama, February 22, 2008</a:t>
            </a:r>
            <a:r>
              <a:rPr lang="en-US" sz="1200" b="0" i="0" u="none" strike="noStrike" kern="1200" baseline="30000" dirty="0" smtClean="0">
                <a:solidFill>
                  <a:schemeClr val="tx1"/>
                </a:solidFill>
                <a:effectLst/>
                <a:latin typeface="Arial" charset="0"/>
                <a:ea typeface="+mn-ea"/>
                <a:cs typeface="Arial" charset="0"/>
                <a:hlinkClick r:id="rId3"/>
              </a:rPr>
              <a:t>[37]</a:t>
            </a:r>
            <a:endParaRPr lang="en-US" dirty="0" smtClean="0">
              <a:effectLst/>
            </a:endParaRPr>
          </a:p>
          <a:p>
            <a:endParaRPr lang="en-US"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29163955-C8B2-4909-A4DA-AA0B710512B4}" type="slidenum">
              <a:rPr lang="en-US" altLang="en-US" smtClean="0"/>
              <a:pPr eaLnBrk="1" hangingPunct="1">
                <a:spcBef>
                  <a:spcPct val="0"/>
                </a:spcBef>
              </a:pPr>
              <a:t>4</a:t>
            </a:fld>
            <a:endParaRPr lang="en-US" altLang="en-US" smtClean="0"/>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marL="0" marR="0" indent="0" algn="l" defTabSz="914400" rtl="0" eaLnBrk="1" fontAlgn="base" latinLnBrk="0" hangingPunct="1">
              <a:lnSpc>
                <a:spcPct val="100000"/>
              </a:lnSpc>
              <a:spcBef>
                <a:spcPct val="30000"/>
              </a:spcBef>
              <a:spcAft>
                <a:spcPct val="0"/>
              </a:spcAft>
              <a:buClrTx/>
              <a:buSzTx/>
              <a:buFontTx/>
              <a:buNone/>
              <a:tabLst/>
              <a:defRPr/>
            </a:pPr>
            <a:r>
              <a:rPr lang="en-US" sz="1200" b="0" i="0" kern="1200" dirty="0" smtClean="0">
                <a:solidFill>
                  <a:schemeClr val="tx1"/>
                </a:solidFill>
                <a:effectLst/>
                <a:latin typeface="Arial" charset="0"/>
                <a:ea typeface="+mn-ea"/>
                <a:cs typeface="Arial" charset="0"/>
              </a:rPr>
              <a:t>“To me the idea of street art, screen printing, and stencil-making—the methods I use—is all about showing you can connect with people through very basic methods,” Fairey says. “You don’t have to paint like Michelangelo to connect with people. It’s more about your spirit and your tenacity than your technical ability.” Fairey deeply believes that art challenges people to think about a “different perspective and about what’s possible, giving them hope and optimism promoting action—which he hopes his art does.” Fairey</a:t>
            </a:r>
            <a:r>
              <a:rPr lang="en-US" sz="1200" b="0" i="0" kern="1200" baseline="0" dirty="0" smtClean="0">
                <a:solidFill>
                  <a:schemeClr val="tx1"/>
                </a:solidFill>
                <a:effectLst/>
                <a:latin typeface="Arial" charset="0"/>
                <a:ea typeface="+mn-ea"/>
                <a:cs typeface="Arial" charset="0"/>
              </a:rPr>
              <a:t> picture of Travon Martin also had a great effect on society due to the controversial issues surrounding his death. </a:t>
            </a:r>
            <a:r>
              <a:rPr lang="en-US" sz="1200" kern="1200" dirty="0" smtClean="0">
                <a:solidFill>
                  <a:schemeClr val="tx1"/>
                </a:solidFill>
                <a:effectLst/>
                <a:latin typeface="Arial" charset="0"/>
                <a:ea typeface="+mn-ea"/>
                <a:cs typeface="Arial" charset="0"/>
              </a:rPr>
              <a:t>“I became active as a street artist because I felt public space was the only option for free speech and expression without bureaucracy… I also found the whole idea that you could be arrested for </a:t>
            </a:r>
            <a:r>
              <a:rPr lang="en-US" sz="1200" kern="1200" dirty="0" err="1" smtClean="0">
                <a:solidFill>
                  <a:schemeClr val="tx1"/>
                </a:solidFill>
                <a:effectLst/>
                <a:latin typeface="Arial" charset="0"/>
                <a:ea typeface="+mn-ea"/>
                <a:cs typeface="Arial" charset="0"/>
              </a:rPr>
              <a:t>stickering</a:t>
            </a:r>
            <a:r>
              <a:rPr lang="en-US" sz="1200" kern="1200" dirty="0" smtClean="0">
                <a:solidFill>
                  <a:schemeClr val="tx1"/>
                </a:solidFill>
                <a:effectLst/>
                <a:latin typeface="Arial" charset="0"/>
                <a:ea typeface="+mn-ea"/>
                <a:cs typeface="Arial" charset="0"/>
              </a:rPr>
              <a:t> or </a:t>
            </a:r>
            <a:r>
              <a:rPr lang="en-US" sz="1200" kern="1200" dirty="0" err="1" smtClean="0">
                <a:solidFill>
                  <a:schemeClr val="tx1"/>
                </a:solidFill>
                <a:effectLst/>
                <a:latin typeface="Arial" charset="0"/>
                <a:ea typeface="+mn-ea"/>
                <a:cs typeface="Arial" charset="0"/>
              </a:rPr>
              <a:t>postering</a:t>
            </a:r>
            <a:r>
              <a:rPr lang="en-US" sz="1200" kern="1200" dirty="0" smtClean="0">
                <a:solidFill>
                  <a:schemeClr val="tx1"/>
                </a:solidFill>
                <a:effectLst/>
                <a:latin typeface="Arial" charset="0"/>
                <a:ea typeface="+mn-ea"/>
                <a:cs typeface="Arial" charset="0"/>
              </a:rPr>
              <a:t> as something I wanted to rebel against”.</a:t>
            </a:r>
          </a:p>
          <a:p>
            <a:pPr eaLnBrk="1" hangingPunct="1"/>
            <a:endParaRPr lang="en-US" alt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lvl1pPr eaLnBrk="0" hangingPunct="0">
              <a:spcBef>
                <a:spcPct val="30000"/>
              </a:spcBef>
              <a:defRPr sz="1200">
                <a:solidFill>
                  <a:schemeClr val="tx1"/>
                </a:solidFill>
                <a:latin typeface="Arial" charset="0"/>
                <a:cs typeface="Arial" charset="0"/>
              </a:defRPr>
            </a:lvl1pPr>
            <a:lvl2pPr marL="742950" indent="-285750" eaLnBrk="0" hangingPunct="0">
              <a:spcBef>
                <a:spcPct val="30000"/>
              </a:spcBef>
              <a:defRPr sz="1200">
                <a:solidFill>
                  <a:schemeClr val="tx1"/>
                </a:solidFill>
                <a:latin typeface="Arial" charset="0"/>
                <a:cs typeface="Arial" charset="0"/>
              </a:defRPr>
            </a:lvl2pPr>
            <a:lvl3pPr marL="1143000" indent="-228600" eaLnBrk="0" hangingPunct="0">
              <a:spcBef>
                <a:spcPct val="30000"/>
              </a:spcBef>
              <a:defRPr sz="1200">
                <a:solidFill>
                  <a:schemeClr val="tx1"/>
                </a:solidFill>
                <a:latin typeface="Arial" charset="0"/>
                <a:cs typeface="Arial" charset="0"/>
              </a:defRPr>
            </a:lvl3pPr>
            <a:lvl4pPr marL="1600200" indent="-228600" eaLnBrk="0" hangingPunct="0">
              <a:spcBef>
                <a:spcPct val="30000"/>
              </a:spcBef>
              <a:defRPr sz="1200">
                <a:solidFill>
                  <a:schemeClr val="tx1"/>
                </a:solidFill>
                <a:latin typeface="Arial" charset="0"/>
                <a:cs typeface="Arial" charset="0"/>
              </a:defRPr>
            </a:lvl4pPr>
            <a:lvl5pPr marL="2057400" indent="-228600" eaLnBrk="0" hangingPunct="0">
              <a:spcBef>
                <a:spcPct val="30000"/>
              </a:spcBef>
              <a:defRPr sz="1200">
                <a:solidFill>
                  <a:schemeClr val="tx1"/>
                </a:solidFill>
                <a:latin typeface="Arial" charset="0"/>
                <a:cs typeface="Arial" charset="0"/>
              </a:defRPr>
            </a:lvl5pPr>
            <a:lvl6pPr marL="2514600" indent="-228600" eaLnBrk="0" fontAlgn="base" hangingPunct="0">
              <a:spcBef>
                <a:spcPct val="30000"/>
              </a:spcBef>
              <a:spcAft>
                <a:spcPct val="0"/>
              </a:spcAft>
              <a:defRPr sz="1200">
                <a:solidFill>
                  <a:schemeClr val="tx1"/>
                </a:solidFill>
                <a:latin typeface="Arial" charset="0"/>
                <a:cs typeface="Arial" charset="0"/>
              </a:defRPr>
            </a:lvl6pPr>
            <a:lvl7pPr marL="2971800" indent="-228600" eaLnBrk="0" fontAlgn="base" hangingPunct="0">
              <a:spcBef>
                <a:spcPct val="30000"/>
              </a:spcBef>
              <a:spcAft>
                <a:spcPct val="0"/>
              </a:spcAft>
              <a:defRPr sz="1200">
                <a:solidFill>
                  <a:schemeClr val="tx1"/>
                </a:solidFill>
                <a:latin typeface="Arial" charset="0"/>
                <a:cs typeface="Arial" charset="0"/>
              </a:defRPr>
            </a:lvl7pPr>
            <a:lvl8pPr marL="3429000" indent="-228600" eaLnBrk="0" fontAlgn="base" hangingPunct="0">
              <a:spcBef>
                <a:spcPct val="30000"/>
              </a:spcBef>
              <a:spcAft>
                <a:spcPct val="0"/>
              </a:spcAft>
              <a:defRPr sz="1200">
                <a:solidFill>
                  <a:schemeClr val="tx1"/>
                </a:solidFill>
                <a:latin typeface="Arial" charset="0"/>
                <a:cs typeface="Arial" charset="0"/>
              </a:defRPr>
            </a:lvl8pPr>
            <a:lvl9pPr marL="3886200" indent="-228600" eaLnBrk="0" fontAlgn="base" hangingPunct="0">
              <a:spcBef>
                <a:spcPct val="30000"/>
              </a:spcBef>
              <a:spcAft>
                <a:spcPct val="0"/>
              </a:spcAft>
              <a:defRPr sz="1200">
                <a:solidFill>
                  <a:schemeClr val="tx1"/>
                </a:solidFill>
                <a:latin typeface="Arial" charset="0"/>
                <a:cs typeface="Arial" charset="0"/>
              </a:defRPr>
            </a:lvl9pPr>
          </a:lstStyle>
          <a:p>
            <a:pPr eaLnBrk="1" hangingPunct="1">
              <a:spcBef>
                <a:spcPct val="0"/>
              </a:spcBef>
            </a:pPr>
            <a:fld id="{7C1337B3-7AFD-48B7-A36B-B4B2A41A5C94}" type="slidenum">
              <a:rPr lang="en-US" altLang="en-US" smtClean="0"/>
              <a:pPr eaLnBrk="1" hangingPunct="1">
                <a:spcBef>
                  <a:spcPct val="0"/>
                </a:spcBef>
              </a:pPr>
              <a:t>5</a:t>
            </a:fld>
            <a:endParaRPr lang="en-US" alt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p:spPr>
        <p:txBody>
          <a:bodyPr/>
          <a:lstStyle/>
          <a:p>
            <a:pPr eaLnBrk="1" hangingPunct="1"/>
            <a:r>
              <a:rPr lang="en-US" sz="1200" b="0" i="0" kern="1200" dirty="0" smtClean="0">
                <a:solidFill>
                  <a:schemeClr val="tx1"/>
                </a:solidFill>
                <a:effectLst/>
                <a:latin typeface="Arial" charset="0"/>
                <a:ea typeface="+mn-ea"/>
                <a:cs typeface="Arial" charset="0"/>
              </a:rPr>
              <a:t>More than half of women aged 15-49 believe that a husband has the right to hit his wife in certain instances, so</a:t>
            </a:r>
            <a:r>
              <a:rPr lang="en-US" sz="1200" b="0" i="0" kern="1200" baseline="0" dirty="0" smtClean="0">
                <a:solidFill>
                  <a:schemeClr val="tx1"/>
                </a:solidFill>
                <a:effectLst/>
                <a:latin typeface="Arial" charset="0"/>
                <a:ea typeface="+mn-ea"/>
                <a:cs typeface="Arial" charset="0"/>
              </a:rPr>
              <a:t> </a:t>
            </a:r>
            <a:r>
              <a:rPr lang="en-US" sz="1200" b="0" i="0" kern="1200" dirty="0" smtClean="0">
                <a:solidFill>
                  <a:schemeClr val="tx1"/>
                </a:solidFill>
                <a:effectLst/>
                <a:latin typeface="Arial" charset="0"/>
                <a:ea typeface="+mn-ea"/>
                <a:cs typeface="Arial" charset="0"/>
              </a:rPr>
              <a:t>violence against women occurs at markets, on the streets, and while using transportation. This is another controversial</a:t>
            </a:r>
            <a:r>
              <a:rPr lang="en-US" sz="1200" b="0" i="0" kern="1200" baseline="0" dirty="0" smtClean="0">
                <a:solidFill>
                  <a:schemeClr val="tx1"/>
                </a:solidFill>
                <a:effectLst/>
                <a:latin typeface="Arial" charset="0"/>
                <a:ea typeface="+mn-ea"/>
                <a:cs typeface="Arial" charset="0"/>
              </a:rPr>
              <a:t> issue that caught the attention of the American public. Obviously, from this picture, one can conclude that Fairey supports equal rights for women. </a:t>
            </a:r>
            <a:r>
              <a:rPr lang="en-US" sz="1200" b="0" i="0" kern="1200" dirty="0" smtClean="0">
                <a:solidFill>
                  <a:schemeClr val="tx1"/>
                </a:solidFill>
                <a:effectLst/>
                <a:latin typeface="Arial" charset="0"/>
                <a:ea typeface="+mn-ea"/>
                <a:cs typeface="Arial" charset="0"/>
              </a:rPr>
              <a:t/>
            </a:r>
            <a:br>
              <a:rPr lang="en-US" sz="1200" b="0" i="0" kern="1200" dirty="0" smtClean="0">
                <a:solidFill>
                  <a:schemeClr val="tx1"/>
                </a:solidFill>
                <a:effectLst/>
                <a:latin typeface="Arial" charset="0"/>
                <a:ea typeface="+mn-ea"/>
                <a:cs typeface="Arial" charset="0"/>
              </a:rPr>
            </a:br>
            <a:endParaRPr lang="en-US" alt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ln/>
        </p:spPr>
      </p:sp>
      <p:sp>
        <p:nvSpPr>
          <p:cNvPr id="20483" name="Notes Placeholder 2"/>
          <p:cNvSpPr>
            <a:spLocks noGrp="1"/>
          </p:cNvSpPr>
          <p:nvPr>
            <p:ph type="body" idx="1"/>
          </p:nvPr>
        </p:nvSpPr>
        <p:spPr>
          <a:noFill/>
        </p:spPr>
        <p:txBody>
          <a:bodyPr/>
          <a:lstStyle/>
          <a:p>
            <a:r>
              <a:rPr lang="en-US" sz="1200" b="0" i="0" kern="1200" dirty="0" smtClean="0">
                <a:solidFill>
                  <a:schemeClr val="tx1"/>
                </a:solidFill>
                <a:effectLst/>
                <a:latin typeface="Arial" charset="0"/>
                <a:ea typeface="+mn-ea"/>
                <a:cs typeface="Arial" charset="0"/>
              </a:rPr>
              <a:t>One of the reasons Fairey</a:t>
            </a:r>
            <a:r>
              <a:rPr lang="en-US" sz="1200" b="0" i="0" kern="1200" baseline="0" dirty="0" smtClean="0">
                <a:solidFill>
                  <a:schemeClr val="tx1"/>
                </a:solidFill>
                <a:effectLst/>
                <a:latin typeface="Arial" charset="0"/>
                <a:ea typeface="+mn-ea"/>
                <a:cs typeface="Arial" charset="0"/>
              </a:rPr>
              <a:t> says he</a:t>
            </a:r>
            <a:r>
              <a:rPr lang="en-US" sz="1200" b="0" i="0" kern="1200" dirty="0" smtClean="0">
                <a:solidFill>
                  <a:schemeClr val="tx1"/>
                </a:solidFill>
                <a:effectLst/>
                <a:latin typeface="Arial" charset="0"/>
                <a:ea typeface="+mn-ea"/>
                <a:cs typeface="Arial" charset="0"/>
              </a:rPr>
              <a:t> started his clothing line was because he went into an Urban Outfitters and they were bootlegging his star logo on T-shirts. “To see it in there, just ripped off, was definitely upsetting to me, because I was still totally broke at the time”. Fairey has been criticized for using images from social movements of people of color,</a:t>
            </a:r>
            <a:r>
              <a:rPr lang="en-US" sz="1200" b="0" i="0" kern="1200" baseline="0" dirty="0" smtClean="0">
                <a:solidFill>
                  <a:schemeClr val="tx1"/>
                </a:solidFill>
                <a:effectLst/>
                <a:latin typeface="Arial" charset="0"/>
                <a:ea typeface="+mn-ea"/>
                <a:cs typeface="Arial" charset="0"/>
              </a:rPr>
              <a:t> but he remains adamant that he uses his art to support people who are struggling with issues, regardless to race or color.  Fairey says he's</a:t>
            </a:r>
            <a:r>
              <a:rPr lang="en-US" sz="1200" b="0" i="0" kern="1200" dirty="0" smtClean="0">
                <a:solidFill>
                  <a:schemeClr val="tx1"/>
                </a:solidFill>
                <a:effectLst/>
                <a:latin typeface="Arial" charset="0"/>
                <a:ea typeface="+mn-ea"/>
                <a:cs typeface="Arial" charset="0"/>
              </a:rPr>
              <a:t> spend the money and take the risks he does because</a:t>
            </a:r>
            <a:r>
              <a:rPr lang="en-US" sz="1200" b="0" i="0" kern="1200" baseline="0" dirty="0" smtClean="0">
                <a:solidFill>
                  <a:schemeClr val="tx1"/>
                </a:solidFill>
                <a:effectLst/>
                <a:latin typeface="Arial" charset="0"/>
                <a:ea typeface="+mn-ea"/>
                <a:cs typeface="Arial" charset="0"/>
              </a:rPr>
              <a:t> he </a:t>
            </a:r>
            <a:r>
              <a:rPr lang="en-US" sz="1200" b="0" i="0" kern="1200" dirty="0" smtClean="0">
                <a:solidFill>
                  <a:schemeClr val="tx1"/>
                </a:solidFill>
                <a:effectLst/>
                <a:latin typeface="Arial" charset="0"/>
                <a:ea typeface="+mn-ea"/>
                <a:cs typeface="Arial" charset="0"/>
              </a:rPr>
              <a:t>wants to and he</a:t>
            </a:r>
            <a:r>
              <a:rPr lang="en-US" sz="1200" b="0" i="0" kern="1200" baseline="0" dirty="0" smtClean="0">
                <a:solidFill>
                  <a:schemeClr val="tx1"/>
                </a:solidFill>
                <a:effectLst/>
                <a:latin typeface="Arial" charset="0"/>
                <a:ea typeface="+mn-ea"/>
                <a:cs typeface="Arial" charset="0"/>
              </a:rPr>
              <a:t> </a:t>
            </a:r>
            <a:r>
              <a:rPr lang="en-US" sz="1200" b="0" i="0" kern="1200" dirty="0" smtClean="0">
                <a:solidFill>
                  <a:schemeClr val="tx1"/>
                </a:solidFill>
                <a:effectLst/>
                <a:latin typeface="Arial" charset="0"/>
                <a:ea typeface="+mn-ea"/>
                <a:cs typeface="Arial" charset="0"/>
              </a:rPr>
              <a:t>doesn’t feel that anyone owes him anything; however,</a:t>
            </a:r>
            <a:r>
              <a:rPr lang="en-US" sz="1200" b="0" i="0" kern="1200" baseline="0" dirty="0" smtClean="0">
                <a:solidFill>
                  <a:schemeClr val="tx1"/>
                </a:solidFill>
                <a:effectLst/>
                <a:latin typeface="Arial" charset="0"/>
                <a:ea typeface="+mn-ea"/>
                <a:cs typeface="Arial" charset="0"/>
              </a:rPr>
              <a:t> he does feel sorry for himself </a:t>
            </a:r>
            <a:r>
              <a:rPr lang="en-US" sz="1200" b="0" i="0" kern="1200" dirty="0" smtClean="0">
                <a:solidFill>
                  <a:schemeClr val="tx1"/>
                </a:solidFill>
                <a:effectLst/>
                <a:latin typeface="Arial" charset="0"/>
                <a:ea typeface="+mn-ea"/>
                <a:cs typeface="Arial" charset="0"/>
              </a:rPr>
              <a:t>when he’s sitting in jail,</a:t>
            </a:r>
            <a:r>
              <a:rPr lang="en-US" sz="1200" b="0" i="0" kern="1200" baseline="0" dirty="0" smtClean="0">
                <a:solidFill>
                  <a:schemeClr val="tx1"/>
                </a:solidFill>
                <a:effectLst/>
                <a:latin typeface="Arial" charset="0"/>
                <a:ea typeface="+mn-ea"/>
                <a:cs typeface="Arial" charset="0"/>
              </a:rPr>
              <a:t> </a:t>
            </a:r>
            <a:r>
              <a:rPr lang="en-US" sz="1200" b="0" i="0" kern="1200" dirty="0" smtClean="0">
                <a:solidFill>
                  <a:schemeClr val="tx1"/>
                </a:solidFill>
                <a:effectLst/>
                <a:latin typeface="Arial" charset="0"/>
                <a:ea typeface="+mn-ea"/>
                <a:cs typeface="Arial" charset="0"/>
              </a:rPr>
              <a:t>but overall he feels it is all very worth it. Fairey</a:t>
            </a:r>
            <a:r>
              <a:rPr lang="en-US" sz="1200" b="0" i="0" kern="1200" baseline="0" dirty="0" smtClean="0">
                <a:solidFill>
                  <a:schemeClr val="tx1"/>
                </a:solidFill>
                <a:effectLst/>
                <a:latin typeface="Arial" charset="0"/>
                <a:ea typeface="+mn-ea"/>
                <a:cs typeface="Arial" charset="0"/>
              </a:rPr>
              <a:t> says he will continue to do street art although he does dabble in traditional art.</a:t>
            </a:r>
            <a:endParaRPr lang="en-US" altLang="en-US" dirty="0" smtClean="0"/>
          </a:p>
        </p:txBody>
      </p:sp>
      <p:sp>
        <p:nvSpPr>
          <p:cNvPr id="20484" name="Slide Number Placeholder 3"/>
          <p:cNvSpPr>
            <a:spLocks noGrp="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9973C8D-3262-4E3E-A498-2ADC8B1A3CEB}" type="slidenum">
              <a:rPr lang="en-US" altLang="en-US" smtClean="0"/>
              <a:pPr eaLnBrk="1" hangingPunct="1"/>
              <a:t>6</a:t>
            </a:fld>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dirty="0" smtClean="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defRPr/>
              </a:pPr>
              <a:endParaRPr kumimoji="1" lang="en-US" altLang="en-US" sz="2400" dirty="0" smtClean="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grpSp>
      <p:sp>
        <p:nvSpPr>
          <p:cNvPr id="52232"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altLang="en-US" noProof="0" smtClean="0"/>
              <a:t>Click to edit Master subtitle style</a:t>
            </a:r>
          </a:p>
        </p:txBody>
      </p:sp>
      <p:sp>
        <p:nvSpPr>
          <p:cNvPr id="52236"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altLang="en-US" noProof="0" smtClean="0"/>
              <a:t>Click to edit Master title style</a:t>
            </a:r>
          </a:p>
        </p:txBody>
      </p:sp>
      <p:sp>
        <p:nvSpPr>
          <p:cNvPr id="10" name="Rectangle 9"/>
          <p:cNvSpPr>
            <a:spLocks noGrp="1" noChangeArrowheads="1"/>
          </p:cNvSpPr>
          <p:nvPr>
            <p:ph type="dt" sz="quarter" idx="10"/>
          </p:nvPr>
        </p:nvSpPr>
        <p:spPr/>
        <p:txBody>
          <a:bodyPr/>
          <a:lstStyle>
            <a:lvl1pPr>
              <a:defRPr dirty="0">
                <a:solidFill>
                  <a:schemeClr val="bg1"/>
                </a:solidFill>
              </a:defRPr>
            </a:lvl1pPr>
          </a:lstStyle>
          <a:p>
            <a:pPr>
              <a:defRPr/>
            </a:pPr>
            <a:endParaRPr lang="en-US" altLang="en-US"/>
          </a:p>
        </p:txBody>
      </p:sp>
      <p:sp>
        <p:nvSpPr>
          <p:cNvPr id="11" name="Rectangle 10"/>
          <p:cNvSpPr>
            <a:spLocks noGrp="1" noChangeArrowheads="1"/>
          </p:cNvSpPr>
          <p:nvPr>
            <p:ph type="ftr" sz="quarter" idx="11"/>
          </p:nvPr>
        </p:nvSpPr>
        <p:spPr/>
        <p:txBody>
          <a:bodyPr/>
          <a:lstStyle>
            <a:lvl1pPr algn="r">
              <a:defRPr dirty="0"/>
            </a:lvl1pPr>
          </a:lstStyle>
          <a:p>
            <a:pPr>
              <a:defRPr/>
            </a:pPr>
            <a:endParaRPr lang="en-US" altLang="en-US"/>
          </a:p>
        </p:txBody>
      </p:sp>
      <p:sp>
        <p:nvSpPr>
          <p:cNvPr id="12" name="Rectangle 11"/>
          <p:cNvSpPr>
            <a:spLocks noGrp="1" noChangeArrowheads="1"/>
          </p:cNvSpPr>
          <p:nvPr>
            <p:ph type="sldNum" sz="quarter" idx="12"/>
          </p:nvPr>
        </p:nvSpPr>
        <p:spPr>
          <a:xfrm>
            <a:off x="76200" y="6248400"/>
            <a:ext cx="587375" cy="488950"/>
          </a:xfrm>
        </p:spPr>
        <p:txBody>
          <a:bodyPr anchorCtr="0"/>
          <a:lstStyle>
            <a:lvl1pPr>
              <a:defRPr/>
            </a:lvl1pPr>
          </a:lstStyle>
          <a:p>
            <a:pPr>
              <a:defRPr/>
            </a:pPr>
            <a:fld id="{E4FD8F49-1C0E-4667-81F4-2C1F8AF6E187}" type="slidenum">
              <a:rPr lang="en-US" altLang="en-US"/>
              <a:pPr>
                <a:defRPr/>
              </a:pPr>
              <a:t>‹#›</a:t>
            </a:fld>
            <a:endParaRPr lang="en-US" altLang="en-US" dirty="0"/>
          </a:p>
        </p:txBody>
      </p:sp>
    </p:spTree>
    <p:extLst>
      <p:ext uri="{BB962C8B-B14F-4D97-AF65-F5344CB8AC3E}">
        <p14:creationId xmlns:p14="http://schemas.microsoft.com/office/powerpoint/2010/main" val="2632033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960DC5D2-71CB-4AA6-A616-79A3B1354CDE}" type="slidenum">
              <a:rPr lang="en-US" altLang="en-US"/>
              <a:pPr>
                <a:defRPr/>
              </a:pPr>
              <a:t>‹#›</a:t>
            </a:fld>
            <a:endParaRPr lang="en-US" altLang="en-US" dirty="0"/>
          </a:p>
        </p:txBody>
      </p:sp>
    </p:spTree>
    <p:extLst>
      <p:ext uri="{BB962C8B-B14F-4D97-AF65-F5344CB8AC3E}">
        <p14:creationId xmlns:p14="http://schemas.microsoft.com/office/powerpoint/2010/main" val="22608183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CF554534-E753-4239-9B56-451C773C5F30}" type="slidenum">
              <a:rPr lang="en-US" altLang="en-US"/>
              <a:pPr>
                <a:defRPr/>
              </a:pPr>
              <a:t>‹#›</a:t>
            </a:fld>
            <a:endParaRPr lang="en-US" altLang="en-US" dirty="0"/>
          </a:p>
        </p:txBody>
      </p:sp>
    </p:spTree>
    <p:extLst>
      <p:ext uri="{BB962C8B-B14F-4D97-AF65-F5344CB8AC3E}">
        <p14:creationId xmlns:p14="http://schemas.microsoft.com/office/powerpoint/2010/main" val="14453079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FFFD9070-7B48-4AEA-83D6-1C600A7F3608}" type="slidenum">
              <a:rPr lang="en-US" altLang="en-US"/>
              <a:pPr>
                <a:defRPr/>
              </a:pPr>
              <a:t>‹#›</a:t>
            </a:fld>
            <a:endParaRPr lang="en-US" altLang="en-US" dirty="0"/>
          </a:p>
        </p:txBody>
      </p:sp>
    </p:spTree>
    <p:extLst>
      <p:ext uri="{BB962C8B-B14F-4D97-AF65-F5344CB8AC3E}">
        <p14:creationId xmlns:p14="http://schemas.microsoft.com/office/powerpoint/2010/main" val="308564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13"/>
          <p:cNvSpPr>
            <a:spLocks noGrp="1" noChangeArrowheads="1"/>
          </p:cNvSpPr>
          <p:nvPr>
            <p:ph type="sldNum" sz="quarter" idx="12"/>
          </p:nvPr>
        </p:nvSpPr>
        <p:spPr>
          <a:ln/>
        </p:spPr>
        <p:txBody>
          <a:bodyPr/>
          <a:lstStyle>
            <a:lvl1pPr>
              <a:defRPr/>
            </a:lvl1pPr>
          </a:lstStyle>
          <a:p>
            <a:pPr>
              <a:defRPr/>
            </a:pPr>
            <a:fld id="{3A50535E-F303-4520-AB26-C3C86980F892}" type="slidenum">
              <a:rPr lang="en-US" altLang="en-US"/>
              <a:pPr>
                <a:defRPr/>
              </a:pPr>
              <a:t>‹#›</a:t>
            </a:fld>
            <a:endParaRPr lang="en-US" altLang="en-US" dirty="0"/>
          </a:p>
        </p:txBody>
      </p:sp>
    </p:spTree>
    <p:extLst>
      <p:ext uri="{BB962C8B-B14F-4D97-AF65-F5344CB8AC3E}">
        <p14:creationId xmlns:p14="http://schemas.microsoft.com/office/powerpoint/2010/main" val="6217428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5A50F623-5A5F-4E03-9FB3-0D31DFAE2520}" type="slidenum">
              <a:rPr lang="en-US" altLang="en-US"/>
              <a:pPr>
                <a:defRPr/>
              </a:pPr>
              <a:t>‹#›</a:t>
            </a:fld>
            <a:endParaRPr lang="en-US" altLang="en-US" dirty="0"/>
          </a:p>
        </p:txBody>
      </p:sp>
    </p:spTree>
    <p:extLst>
      <p:ext uri="{BB962C8B-B14F-4D97-AF65-F5344CB8AC3E}">
        <p14:creationId xmlns:p14="http://schemas.microsoft.com/office/powerpoint/2010/main" val="37728461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13"/>
          <p:cNvSpPr>
            <a:spLocks noGrp="1" noChangeArrowheads="1"/>
          </p:cNvSpPr>
          <p:nvPr>
            <p:ph type="sldNum" sz="quarter" idx="12"/>
          </p:nvPr>
        </p:nvSpPr>
        <p:spPr>
          <a:ln/>
        </p:spPr>
        <p:txBody>
          <a:bodyPr/>
          <a:lstStyle>
            <a:lvl1pPr>
              <a:defRPr/>
            </a:lvl1pPr>
          </a:lstStyle>
          <a:p>
            <a:pPr>
              <a:defRPr/>
            </a:pPr>
            <a:fld id="{22FE39CD-313C-4DA1-8326-CECD0D506ED0}" type="slidenum">
              <a:rPr lang="en-US" altLang="en-US"/>
              <a:pPr>
                <a:defRPr/>
              </a:pPr>
              <a:t>‹#›</a:t>
            </a:fld>
            <a:endParaRPr lang="en-US" altLang="en-US" dirty="0"/>
          </a:p>
        </p:txBody>
      </p:sp>
    </p:spTree>
    <p:extLst>
      <p:ext uri="{BB962C8B-B14F-4D97-AF65-F5344CB8AC3E}">
        <p14:creationId xmlns:p14="http://schemas.microsoft.com/office/powerpoint/2010/main" val="42747658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13"/>
          <p:cNvSpPr>
            <a:spLocks noGrp="1" noChangeArrowheads="1"/>
          </p:cNvSpPr>
          <p:nvPr>
            <p:ph type="sldNum" sz="quarter" idx="12"/>
          </p:nvPr>
        </p:nvSpPr>
        <p:spPr>
          <a:ln/>
        </p:spPr>
        <p:txBody>
          <a:bodyPr/>
          <a:lstStyle>
            <a:lvl1pPr>
              <a:defRPr/>
            </a:lvl1pPr>
          </a:lstStyle>
          <a:p>
            <a:pPr>
              <a:defRPr/>
            </a:pPr>
            <a:fld id="{69E64DD1-7A07-4C2E-BC5B-BD2F29660283}" type="slidenum">
              <a:rPr lang="en-US" altLang="en-US"/>
              <a:pPr>
                <a:defRPr/>
              </a:pPr>
              <a:t>‹#›</a:t>
            </a:fld>
            <a:endParaRPr lang="en-US" altLang="en-US" dirty="0"/>
          </a:p>
        </p:txBody>
      </p:sp>
    </p:spTree>
    <p:extLst>
      <p:ext uri="{BB962C8B-B14F-4D97-AF65-F5344CB8AC3E}">
        <p14:creationId xmlns:p14="http://schemas.microsoft.com/office/powerpoint/2010/main" val="42051087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13"/>
          <p:cNvSpPr>
            <a:spLocks noGrp="1" noChangeArrowheads="1"/>
          </p:cNvSpPr>
          <p:nvPr>
            <p:ph type="sldNum" sz="quarter" idx="12"/>
          </p:nvPr>
        </p:nvSpPr>
        <p:spPr>
          <a:ln/>
        </p:spPr>
        <p:txBody>
          <a:bodyPr/>
          <a:lstStyle>
            <a:lvl1pPr>
              <a:defRPr/>
            </a:lvl1pPr>
          </a:lstStyle>
          <a:p>
            <a:pPr>
              <a:defRPr/>
            </a:pPr>
            <a:fld id="{688A1DD6-C44D-487F-9F0D-32D96657FAB8}" type="slidenum">
              <a:rPr lang="en-US" altLang="en-US"/>
              <a:pPr>
                <a:defRPr/>
              </a:pPr>
              <a:t>‹#›</a:t>
            </a:fld>
            <a:endParaRPr lang="en-US" altLang="en-US" dirty="0"/>
          </a:p>
        </p:txBody>
      </p:sp>
    </p:spTree>
    <p:extLst>
      <p:ext uri="{BB962C8B-B14F-4D97-AF65-F5344CB8AC3E}">
        <p14:creationId xmlns:p14="http://schemas.microsoft.com/office/powerpoint/2010/main" val="33404343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80738E5B-E6A0-4BAE-A632-713DF9955191}" type="slidenum">
              <a:rPr lang="en-US" altLang="en-US"/>
              <a:pPr>
                <a:defRPr/>
              </a:pPr>
              <a:t>‹#›</a:t>
            </a:fld>
            <a:endParaRPr lang="en-US" altLang="en-US" dirty="0"/>
          </a:p>
        </p:txBody>
      </p:sp>
    </p:spTree>
    <p:extLst>
      <p:ext uri="{BB962C8B-B14F-4D97-AF65-F5344CB8AC3E}">
        <p14:creationId xmlns:p14="http://schemas.microsoft.com/office/powerpoint/2010/main" val="13617921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13"/>
          <p:cNvSpPr>
            <a:spLocks noGrp="1" noChangeArrowheads="1"/>
          </p:cNvSpPr>
          <p:nvPr>
            <p:ph type="sldNum" sz="quarter" idx="12"/>
          </p:nvPr>
        </p:nvSpPr>
        <p:spPr>
          <a:ln/>
        </p:spPr>
        <p:txBody>
          <a:bodyPr/>
          <a:lstStyle>
            <a:lvl1pPr>
              <a:defRPr/>
            </a:lvl1pPr>
          </a:lstStyle>
          <a:p>
            <a:pPr>
              <a:defRPr/>
            </a:pPr>
            <a:fld id="{391F3FEA-25B9-4ED3-B3DA-5D4176B0BAAE}" type="slidenum">
              <a:rPr lang="en-US" altLang="en-US"/>
              <a:pPr>
                <a:defRPr/>
              </a:pPr>
              <a:t>‹#›</a:t>
            </a:fld>
            <a:endParaRPr lang="en-US" altLang="en-US" dirty="0"/>
          </a:p>
        </p:txBody>
      </p:sp>
    </p:spTree>
    <p:extLst>
      <p:ext uri="{BB962C8B-B14F-4D97-AF65-F5344CB8AC3E}">
        <p14:creationId xmlns:p14="http://schemas.microsoft.com/office/powerpoint/2010/main" val="2627935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620000" cy="6858000"/>
            <a:chOff x="0" y="0"/>
            <a:chExt cx="4800" cy="4320"/>
          </a:xfrm>
        </p:grpSpPr>
        <p:grpSp>
          <p:nvGrpSpPr>
            <p:cNvPr id="1032" name="Group 3"/>
            <p:cNvGrpSpPr>
              <a:grpSpLocks/>
            </p:cNvGrpSpPr>
            <p:nvPr userDrawn="1"/>
          </p:nvGrpSpPr>
          <p:grpSpPr bwMode="auto">
            <a:xfrm>
              <a:off x="0" y="0"/>
              <a:ext cx="2016" cy="4320"/>
              <a:chOff x="0" y="0"/>
              <a:chExt cx="2016" cy="4320"/>
            </a:xfrm>
          </p:grpSpPr>
          <p:sp>
            <p:nvSpPr>
              <p:cNvPr id="1036" name="Rectangle 4"/>
              <p:cNvSpPr>
                <a:spLocks noChangeArrowheads="1"/>
              </p:cNvSpPr>
              <p:nvPr userDrawn="1"/>
            </p:nvSpPr>
            <p:spPr bwMode="auto">
              <a:xfrm>
                <a:off x="0" y="0"/>
                <a:ext cx="480" cy="4320"/>
              </a:xfrm>
              <a:prstGeom prst="rect">
                <a:avLst/>
              </a:prstGeom>
              <a:solidFill>
                <a:schemeClr val="accent2"/>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1037"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ffectLst/>
              <a:extLst>
                <a:ext uri="{91240B29-F687-4F45-9708-019B960494DF}">
                  <a14:hiddenLine xmlns:a14="http://schemas.microsoft.com/office/drawing/2010/main" w="9525" cap="flat" cmpd="sng">
                    <a:solidFill>
                      <a:schemeClr val="tx1"/>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grpSp>
          <p:nvGrpSpPr>
            <p:cNvPr id="1033" name="Group 6"/>
            <p:cNvGrpSpPr>
              <a:grpSpLocks/>
            </p:cNvGrpSpPr>
            <p:nvPr/>
          </p:nvGrpSpPr>
          <p:grpSpPr bwMode="auto">
            <a:xfrm>
              <a:off x="144" y="1248"/>
              <a:ext cx="4656" cy="201"/>
              <a:chOff x="144" y="1248"/>
              <a:chExt cx="4656" cy="201"/>
            </a:xfrm>
          </p:grpSpPr>
          <p:sp>
            <p:nvSpPr>
              <p:cNvPr id="1034" name="AutoShape 7"/>
              <p:cNvSpPr>
                <a:spLocks noChangeArrowheads="1"/>
              </p:cNvSpPr>
              <p:nvPr/>
            </p:nvSpPr>
            <p:spPr bwMode="auto">
              <a:xfrm>
                <a:off x="384" y="1248"/>
                <a:ext cx="4416" cy="200"/>
              </a:xfrm>
              <a:prstGeom prst="roundRect">
                <a:avLst>
                  <a:gd name="adj" fmla="val 0"/>
                </a:avLst>
              </a:prstGeom>
              <a:solidFill>
                <a:schemeClr val="hlink"/>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sp>
            <p:nvSpPr>
              <p:cNvPr id="1035" name="AutoShape 8"/>
              <p:cNvSpPr>
                <a:spLocks noChangeArrowheads="1"/>
              </p:cNvSpPr>
              <p:nvPr/>
            </p:nvSpPr>
            <p:spPr bwMode="auto">
              <a:xfrm flipH="1">
                <a:off x="144" y="1248"/>
                <a:ext cx="248" cy="201"/>
              </a:xfrm>
              <a:prstGeom prst="flowChartDelay">
                <a:avLst/>
              </a:prstGeom>
              <a:solidFill>
                <a:schemeClr val="hlink"/>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defRPr/>
                </a:pPr>
                <a:endParaRPr lang="en-US" altLang="en-US" dirty="0" smtClean="0"/>
              </a:p>
            </p:txBody>
          </p:sp>
        </p:grpSp>
      </p:grpSp>
      <p:sp>
        <p:nvSpPr>
          <p:cNvPr id="1027"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10"/>
          <p:cNvSpPr>
            <a:spLocks noGrp="1" noChangeArrowheads="1"/>
          </p:cNvSpPr>
          <p:nvPr>
            <p:ph type="body" idx="1"/>
          </p:nvPr>
        </p:nvSpPr>
        <p:spPr bwMode="auto">
          <a:xfrm>
            <a:off x="838200" y="2362200"/>
            <a:ext cx="7693025" cy="3724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1211" name="Rectangle 11"/>
          <p:cNvSpPr>
            <a:spLocks noGrp="1" noChangeArrowheads="1"/>
          </p:cNvSpPr>
          <p:nvPr>
            <p:ph type="dt" sz="half" idx="2"/>
          </p:nvPr>
        </p:nvSpPr>
        <p:spPr bwMode="auto">
          <a:xfrm>
            <a:off x="2438400" y="6248400"/>
            <a:ext cx="2130425"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400" dirty="0"/>
            </a:lvl1pPr>
          </a:lstStyle>
          <a:p>
            <a:pPr>
              <a:defRPr/>
            </a:pPr>
            <a:endParaRPr lang="en-US" altLang="en-US"/>
          </a:p>
        </p:txBody>
      </p:sp>
      <p:sp>
        <p:nvSpPr>
          <p:cNvPr id="51212" name="Rectangle 12"/>
          <p:cNvSpPr>
            <a:spLocks noGrp="1" noChangeArrowheads="1"/>
          </p:cNvSpPr>
          <p:nvPr>
            <p:ph type="ftr" sz="quarter" idx="3"/>
          </p:nvPr>
        </p:nvSpPr>
        <p:spPr bwMode="auto">
          <a:xfrm>
            <a:off x="5791200" y="6248400"/>
            <a:ext cx="2897188" cy="474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400" dirty="0"/>
            </a:lvl1pPr>
          </a:lstStyle>
          <a:p>
            <a:pPr>
              <a:defRPr/>
            </a:pPr>
            <a:endParaRPr lang="en-US" altLang="en-US"/>
          </a:p>
        </p:txBody>
      </p:sp>
      <p:sp>
        <p:nvSpPr>
          <p:cNvPr id="51213" name="Rectangle 13"/>
          <p:cNvSpPr>
            <a:spLocks noGrp="1" noChangeArrowheads="1"/>
          </p:cNvSpPr>
          <p:nvPr>
            <p:ph type="sldNum" sz="quarter" idx="4"/>
          </p:nvPr>
        </p:nvSpPr>
        <p:spPr bwMode="auto">
          <a:xfrm>
            <a:off x="84138" y="6242050"/>
            <a:ext cx="587375" cy="488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1" compatLnSpc="1">
            <a:prstTxWarp prst="textNoShape">
              <a:avLst/>
            </a:prstTxWarp>
          </a:bodyPr>
          <a:lstStyle>
            <a:lvl1pPr>
              <a:defRPr sz="2600" b="1">
                <a:solidFill>
                  <a:schemeClr val="bg1"/>
                </a:solidFill>
              </a:defRPr>
            </a:lvl1pPr>
          </a:lstStyle>
          <a:p>
            <a:pPr>
              <a:defRPr/>
            </a:pPr>
            <a:fld id="{72591904-E887-4BAE-8A48-90E8122F7282}" type="slidenum">
              <a:rPr lang="en-US" altLang="en-US"/>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730" r:id="rId1"/>
    <p:sldLayoutId id="2147483720" r:id="rId2"/>
    <p:sldLayoutId id="2147483721" r:id="rId3"/>
    <p:sldLayoutId id="2147483722" r:id="rId4"/>
    <p:sldLayoutId id="2147483723" r:id="rId5"/>
    <p:sldLayoutId id="2147483724" r:id="rId6"/>
    <p:sldLayoutId id="2147483725" r:id="rId7"/>
    <p:sldLayoutId id="2147483726" r:id="rId8"/>
    <p:sldLayoutId id="2147483727" r:id="rId9"/>
    <p:sldLayoutId id="2147483728" r:id="rId10"/>
    <p:sldLayoutId id="2147483729" r:id="rId11"/>
  </p:sldLayoutIdLst>
  <p:txStyles>
    <p:titleStyle>
      <a:lvl1pPr algn="l" rtl="0" eaLnBrk="0" fontAlgn="base" hangingPunct="0">
        <a:lnSpc>
          <a:spcPct val="90000"/>
        </a:lnSpc>
        <a:spcBef>
          <a:spcPct val="0"/>
        </a:spcBef>
        <a:spcAft>
          <a:spcPct val="0"/>
        </a:spcAft>
        <a:defRPr sz="3600" b="1">
          <a:solidFill>
            <a:schemeClr val="tx2"/>
          </a:solidFill>
          <a:latin typeface="+mj-lt"/>
          <a:ea typeface="+mj-ea"/>
          <a:cs typeface="+mj-cs"/>
        </a:defRPr>
      </a:lvl1pPr>
      <a:lvl2pPr algn="l" rtl="0" eaLnBrk="0" fontAlgn="base" hangingPunct="0">
        <a:lnSpc>
          <a:spcPct val="90000"/>
        </a:lnSpc>
        <a:spcBef>
          <a:spcPct val="0"/>
        </a:spcBef>
        <a:spcAft>
          <a:spcPct val="0"/>
        </a:spcAft>
        <a:defRPr sz="3600" b="1">
          <a:solidFill>
            <a:schemeClr val="tx2"/>
          </a:solidFill>
          <a:latin typeface="Arial" charset="0"/>
          <a:cs typeface="Arial" charset="0"/>
        </a:defRPr>
      </a:lvl2pPr>
      <a:lvl3pPr algn="l" rtl="0" eaLnBrk="0" fontAlgn="base" hangingPunct="0">
        <a:lnSpc>
          <a:spcPct val="90000"/>
        </a:lnSpc>
        <a:spcBef>
          <a:spcPct val="0"/>
        </a:spcBef>
        <a:spcAft>
          <a:spcPct val="0"/>
        </a:spcAft>
        <a:defRPr sz="3600" b="1">
          <a:solidFill>
            <a:schemeClr val="tx2"/>
          </a:solidFill>
          <a:latin typeface="Arial" charset="0"/>
          <a:cs typeface="Arial" charset="0"/>
        </a:defRPr>
      </a:lvl3pPr>
      <a:lvl4pPr algn="l" rtl="0" eaLnBrk="0" fontAlgn="base" hangingPunct="0">
        <a:lnSpc>
          <a:spcPct val="90000"/>
        </a:lnSpc>
        <a:spcBef>
          <a:spcPct val="0"/>
        </a:spcBef>
        <a:spcAft>
          <a:spcPct val="0"/>
        </a:spcAft>
        <a:defRPr sz="3600" b="1">
          <a:solidFill>
            <a:schemeClr val="tx2"/>
          </a:solidFill>
          <a:latin typeface="Arial" charset="0"/>
          <a:cs typeface="Arial" charset="0"/>
        </a:defRPr>
      </a:lvl4pPr>
      <a:lvl5pPr algn="l" rtl="0" eaLnBrk="0" fontAlgn="base" hangingPunct="0">
        <a:lnSpc>
          <a:spcPct val="90000"/>
        </a:lnSpc>
        <a:spcBef>
          <a:spcPct val="0"/>
        </a:spcBef>
        <a:spcAft>
          <a:spcPct val="0"/>
        </a:spcAft>
        <a:defRPr sz="3600" b="1">
          <a:solidFill>
            <a:schemeClr val="tx2"/>
          </a:solidFill>
          <a:latin typeface="Arial" charset="0"/>
          <a:cs typeface="Arial" charset="0"/>
        </a:defRPr>
      </a:lvl5pPr>
      <a:lvl6pPr marL="457200" algn="l" rtl="0" fontAlgn="base">
        <a:lnSpc>
          <a:spcPct val="90000"/>
        </a:lnSpc>
        <a:spcBef>
          <a:spcPct val="0"/>
        </a:spcBef>
        <a:spcAft>
          <a:spcPct val="0"/>
        </a:spcAft>
        <a:defRPr sz="3600" b="1">
          <a:solidFill>
            <a:schemeClr val="tx2"/>
          </a:solidFill>
          <a:latin typeface="Arial" charset="0"/>
          <a:cs typeface="Arial" charset="0"/>
        </a:defRPr>
      </a:lvl6pPr>
      <a:lvl7pPr marL="914400" algn="l" rtl="0" fontAlgn="base">
        <a:lnSpc>
          <a:spcPct val="90000"/>
        </a:lnSpc>
        <a:spcBef>
          <a:spcPct val="0"/>
        </a:spcBef>
        <a:spcAft>
          <a:spcPct val="0"/>
        </a:spcAft>
        <a:defRPr sz="3600" b="1">
          <a:solidFill>
            <a:schemeClr val="tx2"/>
          </a:solidFill>
          <a:latin typeface="Arial" charset="0"/>
          <a:cs typeface="Arial" charset="0"/>
        </a:defRPr>
      </a:lvl7pPr>
      <a:lvl8pPr marL="1371600" algn="l" rtl="0" fontAlgn="base">
        <a:lnSpc>
          <a:spcPct val="90000"/>
        </a:lnSpc>
        <a:spcBef>
          <a:spcPct val="0"/>
        </a:spcBef>
        <a:spcAft>
          <a:spcPct val="0"/>
        </a:spcAft>
        <a:defRPr sz="3600" b="1">
          <a:solidFill>
            <a:schemeClr val="tx2"/>
          </a:solidFill>
          <a:latin typeface="Arial" charset="0"/>
          <a:cs typeface="Arial" charset="0"/>
        </a:defRPr>
      </a:lvl8pPr>
      <a:lvl9pPr marL="1828800" algn="l" rtl="0" fontAlgn="base">
        <a:lnSpc>
          <a:spcPct val="90000"/>
        </a:lnSpc>
        <a:spcBef>
          <a:spcPct val="0"/>
        </a:spcBef>
        <a:spcAft>
          <a:spcPct val="0"/>
        </a:spcAft>
        <a:defRPr sz="3600" b="1">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AutoShape 2"/>
          <p:cNvSpPr>
            <a:spLocks noGrp="1" noChangeArrowheads="1"/>
          </p:cNvSpPr>
          <p:nvPr>
            <p:ph type="ctrTitle"/>
          </p:nvPr>
        </p:nvSpPr>
        <p:spPr/>
        <p:txBody>
          <a:bodyPr/>
          <a:lstStyle/>
          <a:p>
            <a:pPr eaLnBrk="1" hangingPunct="1"/>
            <a:r>
              <a:rPr lang="en-US" altLang="en-US" dirty="0" smtClean="0"/>
              <a:t>SHEPARD FAIREY</a:t>
            </a:r>
            <a:endParaRPr lang="en-US" altLang="en-US" dirty="0" smtClean="0"/>
          </a:p>
        </p:txBody>
      </p:sp>
      <p:sp>
        <p:nvSpPr>
          <p:cNvPr id="3075" name="Rectangle 3"/>
          <p:cNvSpPr>
            <a:spLocks noGrp="1" noChangeArrowheads="1"/>
          </p:cNvSpPr>
          <p:nvPr>
            <p:ph type="subTitle" idx="1"/>
          </p:nvPr>
        </p:nvSpPr>
        <p:spPr/>
        <p:txBody>
          <a:bodyPr/>
          <a:lstStyle/>
          <a:p>
            <a:pPr algn="ctr" eaLnBrk="1" hangingPunct="1"/>
            <a:r>
              <a:rPr lang="en-US" altLang="en-US" sz="2400" smtClean="0"/>
              <a:t>Name</a:t>
            </a:r>
          </a:p>
          <a:p>
            <a:pPr algn="ctr" eaLnBrk="1" hangingPunct="1"/>
            <a:r>
              <a:rPr lang="en-US" altLang="en-US" sz="2400" smtClean="0"/>
              <a:t>Date</a:t>
            </a:r>
          </a:p>
          <a:p>
            <a:pPr algn="ctr" eaLnBrk="1" hangingPunct="1"/>
            <a:r>
              <a:rPr lang="en-US" altLang="en-US" sz="2400" smtClean="0"/>
              <a:t>Class</a:t>
            </a:r>
          </a:p>
          <a:p>
            <a:pPr algn="ctr" eaLnBrk="1" hangingPunct="1"/>
            <a:r>
              <a:rPr lang="en-US" altLang="en-US" sz="2400" smtClean="0"/>
              <a:t>Professor</a:t>
            </a:r>
          </a:p>
        </p:txBody>
      </p:sp>
      <p:sp>
        <p:nvSpPr>
          <p:cNvPr id="3076" name="AutoShape 5" descr="data:image/jpeg;base64,/9j/4AAQSkZJRgABAQAAAQABAAD/2wCEAAkGBhASEBQUEhQVFRUVFBgSFxgYFhUYFBUUFRUVFBUUFRgYHyYfGBkkGxQUHy8gIycpLCwtFSAxNTAqNSYrLCkBCQoKDgwOGg8PGiokHBwtKSwsLC8sLCwpKTAsKSksKSwsLCwsLCwsLCksLCwsKS0pLCwpLCwpLCkpLCwpLSwsLP/AABEIAJwBRAMBIgACEQEDEQH/xAAbAAEAAgMBAQAAAAAAAAAAAAAABQYCAwQHAf/EAEQQAAIBAgMEBgUICQQCAwAAAAECAAMRBBIhBTFBUQYTImFxkTKBobHBFCMzQnJzstEHFSQ0UmKSovAWQ8LhF4JUY4P/xAAZAQEAAwEBAAAAAAAAAAAAAAAAAQIDBQT/xAAtEQACAQIEBAUEAwEAAAAAAAAAAQIDEQQSITEzQVFxEyIykbEUYYHwI0LRof/aAAwDAQACEQMRAD8A9xiIgCIiAIiIAiIgCIiAIiIAiIgCIiAImFSqqi7EAd5A98j6/SfBpvr0r8gwY+S3MhtLchyS3ZJxINullI/R0sRV+zRYDzfKJr/XmMb0MJlHOrWUexAxlc6K+JHkWCJXy20H31KFIfyU3qN5uQPZNTbGrN9Ji67dyFKQ/tF/bGZ9BmfJFkZgBc6CRuK6S4On6dekDyzgnyFzI1OiuF+shqHnUd6n4jb2TuobPpJ6FNF+yij3CLyHn+3z/hp2x0yw+Gy5xUYOuZSq3Vh3MSBy85X8V+lVf9ugx73cD2KD75Y9pbMp16Zp1BcHzB4Mp4ETyzbuwamFqZW1U6q1tGHwI4iY1ZTjqtjx4qdanrF6HoPRTp2uKbq6oFOofRsey45C/wBbu4y2TwAEg3BsRqCN9xy756Z0K6bCsBRrkCqNFY7qnd9v3xSrX0kVw2LzeSe/UucRE9J0RERAEREAREQBERAEREAREQBERAEREARPhYTA4heYgGyJxVtsUV3uo4akC55C51kZiOlQaww5pub6lmcIBYm+ZVI4cxJyu17FHUjHdlgiVKttauSA2Mw1O5CgU0zElvRALsd/O03vslt9bFYhh94KS/2Ae+UbfQhTvsvgsj1ABckAd5sJG4jpPg0NjXpk8lbMfJbmQ9TAYFLllRyNO0TVYt/CM5N2PLfM6e18OiE00sBlIyIACr7mFrCwIIPFSNZVy7Byf2+f8O49KUP0VHEVO8Uiq+dTKJgdr4xvRw6J31Kw/DTB98bM2olcEjQgkWJBNh9YW3g3Gs7byVd8ybN8yPIx7b69Kn3U6Rb21G+EHZLt9JiMQ3cHFMeVMA+2db42mN7r5iaztOnewNz4fn/nCMqGRHMnRjCA3NIOeblqh/vJnfQwiJ6Cqv2VA905DtViRlpsfyvY+jfvn1a+IZgMmUcyNw8Lg39UlRS2LKKWyO6fZw/JMQx1cDuH52vu7xPlTZoBu9Ujde7ADcB9YnS9z65JJ2moL2vry4z49UDfYeJA98imbA09TUW/cx/4zmq9K8Au7tHuUcBYanumbq01u0RmT2Jg45L2uCd1lDMb+oQMUxF1Rz4hU/Eb+yQD9Pqe5Kd+GrfACfDt3H1Po6JHhTPvbSZvE0+V32RlKtGOln7Ms1EMR2hY8g2bTyE0bT2TSr0zTqDsnjuIPBlPAyB+RbUqek+Qd7gexLzOn0QrEg1K97EG1mbcb2uSJHiyltB/nQo6kpKyg/zoU/HdFqlKqyMy9k6G9rqdQbeE1rsdBYmrqNeyDf1GT/TD97f7KH+2QpM51WbjNxXI5NSMYzaS2Z6Z0Wx7VcOCzFipKZiAC1ram3HWS8rnQQ/sp+8b3LLHOtRbcE2dqi70030ERE1NRERAEREAREQBERAEREA1YnEBFJPgBzJ3C/CUDH/pSqqxVcOEZSQc7EkEaEEAD3y6bcHzJ8R75530v2RnX5Qg7SgCqP4l3LU8RuPdY8JjVzJXiefEZ1G8HsaK/wCkfHtuZE+yg/5Xll6IdKmxKGnVb51NeWdf4rDiNx9RnmQnRgcW9KotRDZlNx8Qe47rTyxqyTu2c6niZxleTuj2WR219s0qJVHBLVA1hcKCANQWOgPC2+b9kbSTEUVqLx3jirDep/zlN+JwiVBZwCORAI9oNp7m7rys678y8pX9l7Qw3XJTXDKjPcgqqsARvzGwI3b90suUWtw5cPKc+G2PSQWVB379fGdi0TCcn6ndkQjlVir7R6OYVXHzIRSrDrRUPYqG5FqRvmbiDwnKyKbFqgJARtKbBc6G+dMxUAnW55G3jcauEDqVbUHSVmrtPBUWZRTdirEHWwuDbhYcJWpOK1qMq1Tp6uyFagmjEuczBswNOndhbtWVb37yPXafaS5ipFIMCSCSGqMNLnVjpvvu1nP/AKtp3+aw6Xvx7Rv6hNv612lU9Cmyj7AUebzH6qn/AFTfZFPqYf117IkPkVfKBTXJp9UKoGu63ZP+DjMm2c1vnXQWuVzNmKk2udfA8ZC1aeLOY1cQiBRdgatyBcC+VL8SPMTWuxgSb1KtSyq16dEsCGykZWY66ODu4GT4tR+mHvoT4s36YP4JqpWwq3DVxa+5Rf1cZh/qXCUx2VZja18qgnxM0YDo5TZhejWK3N2d1XcWHoLY7wPUZN0tgYVd1FPWMx/uvItiH0RH8z6Ig36bkm1OlfxJY+QgbW2jU9CkV78lva8tVOmqiygL4AD3TKPBm/VN/jQeFN+qftoVI7L2lU9N8o76nwS801+iVQFA1YFnfIOySBoWJJJ1NlNhxMucwr0FdSrgMDwPduPj3x9LT53fdlo0IXvK7/JWaXQuhnsy1HHF2cKu64soHPTSd9Po1SU9mnSA7wzn+429k7/1db0alYd3WFvxhj7Z8Oy0PpNUfuao9vWqkA+U0VKC2ijd06b3+DUWpUwabBXY/wC2iLcjkV3Ad7WE6dn0WSkqtvA4EkLckhQTvCghb/yzZQw6ILIqqOSgAeybJqkWbSWWOwiIklCgdMv3tvsJ7pBmTfTQ/tZ+wnuMgpwq3El3OBX4ku56F0B/dT963uWWWR+wsCKNBE4ga97HVj5kyQnZpRywSZ26UXGCTERE0NBERAEREAREQBERAEREA4Nt/Qt4j3iVpWtwBG4g7iDoQe4iWbbX0Der8QlXgFU2l0cp06zKKgCmzqD6QVhcA87br900Ls+gN7MfASW6UfTr9zT/AOQ+EiZxasss2kcSolGbSRa+gzoHqIgNioc3PEG1/Iy5CUXoM37Q33R/EsvV50cK700dLCu9NCJH7aev1eXDj5xjbNpZAAWLXIIB0AHe0r9DZG06ip11QFQczIzWzgk5qblL3Gij/wBzynvhSUlmckvkmpWcZZVFv49y2viUXeyjS+pANhqTblIM7EV2L01w/aZmLMruxuSVKgnLuK90j6HQPU9ZUGVjfKoN1tmsqtoLDNf0RrwE3Vek7Ug1EUirUstNWqkItRVGVnF7DgDYE6NfhFSjC14+a32+DLx2ta0bLlzJbD7Kqi961hqAKdNKY1W1zYE3BJO/gJ9PR2gfTz1Nb9uo51tbdcDhOXo9typiKta/VimmUKoN6ovuLi9wCASLgcJOzOUXB2PVTqKcbx2ObDbNo0xZKar6hfU3NydTrOmLzh/Wq62G6v8AJzc27XNd9/DT1SjkluWcktzuiRmL6QUqZN1cgNlLADLe4BAuQWtfXKDJFFIGpuedreyQpJuyIUk3ZGUREsWEREAREQBE+FgN8x60ePgCYBnEwznkfZHa7h5n8oBQOmv72fu09xkPg7dYl92db+GYSW6a3+Vn7tPjIHNOJV4j7nBraVZdz2ijx8ZskX0c2qMRQDjQ3ysOTgC9u7W/rkpO0mmro7sZKSuhERJJEREAREQBERAEREAREQDi2x9A/q/EJV5adr/Qv4D3iVaAQfSkfO0/uV9jOJD3kx0r9Oj917nb85C3nFxC/kZxa/EZYehLftR76be9TL7eefdDG/ax9h/cJ6BPfhOH+T34Th/kyBi8qe0NuV6q1GoNkp07jMFZmcquYm4ByLbieY9XPW2riMMUY1WqgsUdWAtcKjnId9rPv7t0s8RFctOpd14rt1LrKP0n6D1mqVK+EYPUrOvWU6xvSsNzpqCpW265FiR3S6UqoZQw3MAw8CLiZsgIsZ6oTcXeJpOEaitIpuyMHTwy4k06qU3VznYqrVcRVAJLvfgzFgqoBa8mcOlStX+dLqFo0amQFlTrDcte2+1t1/GY09l1AXOQAmvUcN2MwUshU5jqFsH0Gu6dKYWobdZVuQb6E770zcAW/hbQ3tnnnUZS802ZQpu2vsRPyBmUK9IrX6zO9dyoAyvmLI17kZRYKBpxnXUoAFszqLYs4mwDMcgDaaDRuw+n8pnSNlUwNS24gmwQEFcpvfzPM6xRxOGZgivTZ2vpnzMdKhJIHc9TzkqjFF1RiiKxWGT5xWdmzOSxyIHI7TgZ2JzKOrIAFt0td5oTDAbgoub6KBrqb39Z85syd58z8JeMVHZF4wUdjItbfMRVHO/hrApgcBMpcuY5zwB9g98druHmZlPjuALkgDv0kA+FTz8gPjHVjvPrM0naFLNlzjNe1hqb8tJrO0bjs06ja2FxlBuDrduGkmwOsIBuAn2Rb7VYXv1ScrvmbcbXC98woYyoWHad7XJApZUOhIuTqPV3QCXiasPUYqCy5TxF729czkA8+6b/AL2fu0+MgJPdNz+1n7tPjK/ecerxH3OBX4ku56P+jz91b71vwpLRKt+jv91b71vwpLTOpR4aOxh+FHsIiJqbiIiAIiIAiIgCIiAIiIBybVHzL/ZlVlr2n9C/2TKqRAIPpZvofdt+P/uQYk70tGlA9zj+5fzkCJyMRxGcXEcVk30Ob9sT7Lj+0y+bQps1Goq+kUYDxKkCUDomf2yn/wCw/saXnaG2qNAqKjEFwSoCO7NltewQE/WHnPXhNabX3PdhFem19yj7ExLZHp9lbZmzMSMpZDRYFR6Wh3G1iJt2nSrVnpUlysWGbsrYXICGo2p0youum7dOzaGIpV6r5Nn4iowy3b6AHMLgvnI19V504DC7QTSjhsLhwd7PVeq5HfltfwvIWGl6W9CFhpWyt6Fow9EIiqNyqF8gB8JE47a9RajqFpgLbtPXVBay71HaGrW8uck8KlQKOsdWa2uVMqk8wCSfbIXGYU9e7KVGZgWthhUYgBLAsT/KTcjlbdPakj2pI+YbadSq2QVKCs27Ij1bANcku3ZN1VhbmRynVW2YcvzuLqgW1syUxrcXIA7+fCcz4Lfc1spY9g1UoooYgiyUxc+kbcdJpoYKjmNkok77gVKzHssd50HH/DJJOpl2cii5RwGNrlqpzgKDoL66rp3zo/WCIB1WGqHThTWmALkWu1tdN3fMaasqgjrACM1rU6KjgQba8LzmZVK69WdxbMz1Tpu0GhMA6/1rXs10pU91s9Qsd4VswQcDfceHrmmrVxJFzW3i/wA1RFrEaduodLXB8ZuNRjl1ftEgkKtO+5gbtrl14amcvyxCcpKlmOhNVnW9Q7iQLKpyNpf6pgHVhcU1OmQzWYkMDWdSxvobhPRFhNny52IAYaixyU3Nja17nS15xU8WSbCnUJuVLJRAFluts7nnreZ1aGIYAdWTqbmpWsAFKgECmOILG38usAzqM1lLtUF1ynPUWkL8yo1JJPDlMKSoxy/NljuID1cp36ltNwPLWbW2RVLNZ6armGS1IM6Lc3BLGzHU8OM2VdmJYCpXqnSxHWCmp1vfKlteHqgGsJe5dnppYEm6pc3FtALgH498xGNwQuobrSO2QM1Q3FlzaX114TdhdnYZARTpZs1s2jvmtuuWvfzneiOPRp28SqjyF5AI1toEEilhajEE6kIiHjozG5vJDC1ahW9RAhvoA2bTxsNZtGGqneUXwBY+20zGA5ux8LL7hBBiWmo4pP4h6jc+QnSuzaXFb/aJb3zelMDcAPAWgFB6R7AxOIxJalTJXIozHsi4vffrNeG/R1iD6bonhdj8J6JEweHg3dnmeFpuTk+ZF9HthjC0jTDF7sXJItqQBoPVJSImySSsj0RioqyEREkkREQBERAEREAREQBERAOXajWov9kyqXlh2xcqR3WlXo1rmx3jQ+PPwMAj+lo7FDxqD8EroMsfSwfM0T/PUHsWVoGcrE8R/vI4+J4r/eRL9F2/bKX2iPNWnpInmXRtv2uj9u3mDPTRPThPQ+568H6H3MonyfZ7D2iQm1cSquxZ1Fsts9comoF+yNfzv3yXfEIN7AesXkRjNmtVql0YAG1iMOrvcLb0305eQglHNh8VSLgUSGDNYMlBnIsx31G0sNdTCVqpylVYWObLUq06IsAGzFE1sbn+k853JsCoylXau4IynPWCi1wdyDu8iZ04To0iHMq01YC1wpZrWt6THlJBX0xeZ+rzUVfOUAWnVrMGLWLEtotyvHlNlDrqgy2xOXN2mtSwygW1GUdojW8ta7NHF39RCj+0CZrs6kPqg+PaPti4uVihh6mUWFFWswbM1XEEBgoIA0GoUXH5mb02NWYW6yoButTp0qK5RuGt20ufOTrbRproL+oC2mkDaqd/lBFzkwGyqlMEAntHMTUqPUN92m4AdwnUMC531P6VA995mNop3+Rn39YU+Z/pP5SAfBs1OOZvFifZum2nhUXcqjwAkD0m6aJhUBWm9Z2Ngg7Gg3szNoBuGlzrulO/8gbTrlhTGHoAC9srVXtfLqxZVAud9t43SkpxjuzCeIpweVvXoeqRPOcJtjaA1r4vf9VaNFVv4stz7JtxWIxmIUouJrAWsxp0qYO8G2ceifAg2JmfjxvZXIWIgz0GJQ6GM2jQRUFW4GgNWg5a3IsG1n3/AFVjhe74U5Rc3p1RYDfftx48OZPjx5l7iUlOlmOt6OGbS/8Avj4GP9b4oelRw58MQ499IyfHp9SfHp9S7RKX/r6t/wDFQ/ZxKn8SCYjp/iWYingcwAFycVSBub6WseUlVoPmFWg+ZdporYmxtKdiOn+Mpi9TZzhRvIxFM2HlJ+jtBalqi+iyqwvv7YBAI59oCXUk9i6nFuyZ019q5BcqTu4NxNuU7qbhgCNxAPnI+rWHZAOpcAczY3PkATO+kdJYuZxEQBERAEREAREQBERAOXG0LiVXaGzWDZlGvLmOXjLpMGoqd4gHm/Sg3w1E/wD2sO/0LyCw2zK9T0KVRvBTbzM9h+Q0r3yLfnabgJ56mHU5Zmzy1MMpyzNnnGw+iWMWtTqNTChGDEFgCfK8vAwtU/wL5t+UkImlOmqasjanSjTVonEuzj9ao3qAX8zMxs2nxBb7RJ95nVE0NDXTw6L6KgeAAmyIgCIiAJ8M+xAPP9t0MX1l6TELbdmtY31kWz48fWb+pe8y/Y7E0wxzUye+x+E5BXwp3gj1tLXIsUlsfjVIzlrX+HMT4dt1wD2m85ehSwp4kev8xD7Lwrbzfy/KLkWPDNr7VdscS+Y2Zh3aO4Itz3eQl02Fig9apZmsUpKu/L1eYsbcLghr8RcTu6W9AMzCrhcrntF0JRWJJJzIbAE6m99d0qRxtfDOQ1J6Z3EZDlbhc/VY6bwZ5aialmSOJiHKlWcnF2fMvG19qksgvmyoXUlBUIqXAUC/og8/aJv/AFxX3s6qC+T0GIQAXLmxuwJFhw1vKLV6Y0cvbpVRpqQEK+0gzkXpxhAdGqpw9C4959nxlVUlziVUqknmi73/AH92PScPt+tvYkDs3GU2sKdWoxta+uVNJns/EdeWJSiMpW5ChgysLkb7X079+6UGl03oXB6x9N16dT4DdOun07ogECsBu1KVz7xppJzp7p+xeNSatmuz0unjVsApSwFhu0A4eUqWOxwzta1sx5czIlOnGHI/eKQOu8Ou+/8AEu/hOCptjCk6Yih/WvxAnnrvOkkjSrWk1oiXfaQAuQJEvtkXNlHsmnEYmmw7NWkf/wBU/OcdPAVH1U0yCSL9bTtxHPumcKa5nKq1K8naK/4WDottPrq2IWqWZB1SBbkKLqS1rEb7jT+WWp9n1Ew98N6YW6B7gNrcAtvWw3X9cpHR2mKLupZXqVKysoW7qOzkUG24m/8Alp6GtdTRVQGJCDMNd9lG/lqZ0aSSjod7DWyK+6SubthYPqPmySzZFZmNyb6g7zxIJI5kneTJtMWoHGR2Hpk1ntc9lf8Al8LTp6h+Rmh7kdfyxe/yn0YtOfsM4Sjcj5H8pgTbh7IJJL5UnMT6MQv8Q85FF58zju/z1wCX61eY8xMs45iQuYd0+XH+H/qSCbvNL4qzhbb+PKRJI/wzl2btJKtYqhuadXq213MLG3+cjFgWeIiQBERAEREAREQBERAEREAREQBERAMWQGamwVM71HlN8QDhqbGpH6onHV6OpwJHrk1EAquK2DWt2HMhMVsSsPSBPrM9FtMGpAw9SkoKR5FjNhKdCg8pX9odCqLeimXvXT2bvZPdK2y6bbwJw1ejVI8JTKYfTpbHjeF6PhQAaatbiRr65L7N2Phcw6ygpHczD2Xnor9FV4TlfonyMjKU+nXRENS2Hstv9q3rP/c3Dofs1ty+0fETrqdGnG4XnFV2PVH1TIyLoT4UV/Rewf8AR3gG+qD4qh+Ew/8AGWA4Iv8AQB7iJ8GFxC7s030sfXXeCYyR6Fko9DDB/o+w9CslZD9G2e13sbAgaEkcfZJ7Z1EAMGsb6buFrG8jmx9V0KgWJ0uQSB4jSFxuTQmx8DNYxSWhpGMY+lE3hWyMbGwCjw4/Ae2dy49TIPZtU1GK2Nr5ieBAAsPO3tkt8jEk1R0/KRzn0Ygc5ynCTE4U85BJ3dcOcZx3Th+Stznz5O/OAdpZeQny1P8AhHkJwGk/OCHEA7+rp/wjyEhdi9GxQxOIqggrWrdcBrcEoFI/qzH1zqFdp2YZiYB2REQBERAEREAREQBERAEREAREQBERAEREAREQBERAEREAREQD4RMTREziAajhl5TH5GnITfEA0DBJyE2dSJnEAxFMDcB5T7ln2IB8yxlE+xAMckZJlEAwNITW2Gm+IBxjAzpp0rTOIAiIgH//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sp>
        <p:nvSpPr>
          <p:cNvPr id="3077" name="AutoShape 7" descr="data:image/jpeg;base64,/9j/4AAQSkZJRgABAQAAAQABAAD/2wCEAAkGBhASEBQUEhQVFRUVFBgSFxgYFhUYFBUUFRUVFBUUFRgYHyYfGBkkGxQUHy8gIycpLCwtFSAxNTAqNSYrLCkBCQoKDgwOGg8PGiokHBwtKSwsLC8sLCwpKTAsKSksKSwsLCwsLCwsLCksLCwsKS0pLCwpLCwpLCkpLCwpLSwsLP/AABEIAJwBRAMBIgACEQEDEQH/xAAbAAEAAgMBAQAAAAAAAAAAAAAABQYCAwQHAf/EAEQQAAIBAgMEBgUICQQCAwAAAAECAAMRBBIhBTFBUQYTImFxkTKBobHBFCMzQnJzstEHFSQ0UmKSovAWQ8LhF4JUY4P/xAAZAQEAAwEBAAAAAAAAAAAAAAAAAQIDBQT/xAAtEQACAQIEBAUEAwEAAAAAAAAAAQIDEQQSITEzQVFxEyIykbEUYYHwI0LRof/aAAwDAQACEQMRAD8A9xiIgCIiAIiIAiIgCIiAIiIAiIgCIiAImFSqqi7EAd5A98j6/SfBpvr0r8gwY+S3MhtLchyS3ZJxINullI/R0sRV+zRYDzfKJr/XmMb0MJlHOrWUexAxlc6K+JHkWCJXy20H31KFIfyU3qN5uQPZNTbGrN9Ji67dyFKQ/tF/bGZ9BmfJFkZgBc6CRuK6S4On6dekDyzgnyFzI1OiuF+shqHnUd6n4jb2TuobPpJ6FNF+yij3CLyHn+3z/hp2x0yw+Gy5xUYOuZSq3Vh3MSBy85X8V+lVf9ugx73cD2KD75Y9pbMp16Zp1BcHzB4Mp4ETyzbuwamFqZW1U6q1tGHwI4iY1ZTjqtjx4qdanrF6HoPRTp2uKbq6oFOofRsey45C/wBbu4y2TwAEg3BsRqCN9xy756Z0K6bCsBRrkCqNFY7qnd9v3xSrX0kVw2LzeSe/UucRE9J0RERAEREAREQBERAEREAREQBERAEREARPhYTA4heYgGyJxVtsUV3uo4akC55C51kZiOlQaww5pub6lmcIBYm+ZVI4cxJyu17FHUjHdlgiVKttauSA2Mw1O5CgU0zElvRALsd/O03vslt9bFYhh94KS/2Ae+UbfQhTvsvgsj1ABckAd5sJG4jpPg0NjXpk8lbMfJbmQ9TAYFLllRyNO0TVYt/CM5N2PLfM6e18OiE00sBlIyIACr7mFrCwIIPFSNZVy7Byf2+f8O49KUP0VHEVO8Uiq+dTKJgdr4xvRw6J31Kw/DTB98bM2olcEjQgkWJBNh9YW3g3Gs7byVd8ybN8yPIx7b69Kn3U6Rb21G+EHZLt9JiMQ3cHFMeVMA+2db42mN7r5iaztOnewNz4fn/nCMqGRHMnRjCA3NIOeblqh/vJnfQwiJ6Cqv2VA905DtViRlpsfyvY+jfvn1a+IZgMmUcyNw8Lg39UlRS2LKKWyO6fZw/JMQx1cDuH52vu7xPlTZoBu9Ujde7ADcB9YnS9z65JJ2moL2vry4z49UDfYeJA98imbA09TUW/cx/4zmq9K8Au7tHuUcBYanumbq01u0RmT2Jg45L2uCd1lDMb+oQMUxF1Rz4hU/Eb+yQD9Pqe5Kd+GrfACfDt3H1Po6JHhTPvbSZvE0+V32RlKtGOln7Ms1EMR2hY8g2bTyE0bT2TSr0zTqDsnjuIPBlPAyB+RbUqek+Qd7gexLzOn0QrEg1K97EG1mbcb2uSJHiyltB/nQo6kpKyg/zoU/HdFqlKqyMy9k6G9rqdQbeE1rsdBYmrqNeyDf1GT/TD97f7KH+2QpM51WbjNxXI5NSMYzaS2Z6Z0Wx7VcOCzFipKZiAC1ram3HWS8rnQQ/sp+8b3LLHOtRbcE2dqi70030ERE1NRERAEREAREQBERAEREA1YnEBFJPgBzJ3C/CUDH/pSqqxVcOEZSQc7EkEaEEAD3y6bcHzJ8R75530v2RnX5Qg7SgCqP4l3LU8RuPdY8JjVzJXiefEZ1G8HsaK/wCkfHtuZE+yg/5Xll6IdKmxKGnVb51NeWdf4rDiNx9RnmQnRgcW9KotRDZlNx8Qe47rTyxqyTu2c6niZxleTuj2WR219s0qJVHBLVA1hcKCANQWOgPC2+b9kbSTEUVqLx3jirDep/zlN+JwiVBZwCORAI9oNp7m7rys678y8pX9l7Qw3XJTXDKjPcgqqsARvzGwI3b90suUWtw5cPKc+G2PSQWVB379fGdi0TCcn6ndkQjlVir7R6OYVXHzIRSrDrRUPYqG5FqRvmbiDwnKyKbFqgJARtKbBc6G+dMxUAnW55G3jcauEDqVbUHSVmrtPBUWZRTdirEHWwuDbhYcJWpOK1qMq1Tp6uyFagmjEuczBswNOndhbtWVb37yPXafaS5ipFIMCSCSGqMNLnVjpvvu1nP/AKtp3+aw6Xvx7Rv6hNv612lU9Cmyj7AUebzH6qn/AFTfZFPqYf117IkPkVfKBTXJp9UKoGu63ZP+DjMm2c1vnXQWuVzNmKk2udfA8ZC1aeLOY1cQiBRdgatyBcC+VL8SPMTWuxgSb1KtSyq16dEsCGykZWY66ODu4GT4tR+mHvoT4s36YP4JqpWwq3DVxa+5Rf1cZh/qXCUx2VZja18qgnxM0YDo5TZhejWK3N2d1XcWHoLY7wPUZN0tgYVd1FPWMx/uvItiH0RH8z6Ig36bkm1OlfxJY+QgbW2jU9CkV78lva8tVOmqiygL4AD3TKPBm/VN/jQeFN+qftoVI7L2lU9N8o76nwS801+iVQFA1YFnfIOySBoWJJJ1NlNhxMucwr0FdSrgMDwPduPj3x9LT53fdlo0IXvK7/JWaXQuhnsy1HHF2cKu64soHPTSd9Po1SU9mnSA7wzn+429k7/1db0alYd3WFvxhj7Z8Oy0PpNUfuao9vWqkA+U0VKC2ijd06b3+DUWpUwabBXY/wC2iLcjkV3Ad7WE6dn0WSkqtvA4EkLckhQTvCghb/yzZQw6ILIqqOSgAeybJqkWbSWWOwiIklCgdMv3tvsJ7pBmTfTQ/tZ+wnuMgpwq3El3OBX4ku56F0B/dT963uWWWR+wsCKNBE4ga97HVj5kyQnZpRywSZ26UXGCTERE0NBERAEREAREQBERAEREA4Nt/Qt4j3iVpWtwBG4g7iDoQe4iWbbX0Der8QlXgFU2l0cp06zKKgCmzqD6QVhcA87br900Ls+gN7MfASW6UfTr9zT/AOQ+EiZxasss2kcSolGbSRa+gzoHqIgNioc3PEG1/Iy5CUXoM37Q33R/EsvV50cK700dLCu9NCJH7aev1eXDj5xjbNpZAAWLXIIB0AHe0r9DZG06ip11QFQczIzWzgk5qblL3Gij/wBzynvhSUlmckvkmpWcZZVFv49y2viUXeyjS+pANhqTblIM7EV2L01w/aZmLMruxuSVKgnLuK90j6HQPU9ZUGVjfKoN1tmsqtoLDNf0RrwE3Vek7Ug1EUirUstNWqkItRVGVnF7DgDYE6NfhFSjC14+a32+DLx2ta0bLlzJbD7Kqi961hqAKdNKY1W1zYE3BJO/gJ9PR2gfTz1Nb9uo51tbdcDhOXo9typiKta/VimmUKoN6ovuLi9wCASLgcJOzOUXB2PVTqKcbx2ObDbNo0xZKar6hfU3NydTrOmLzh/Wq62G6v8AJzc27XNd9/DT1SjkluWcktzuiRmL6QUqZN1cgNlLADLe4BAuQWtfXKDJFFIGpuedreyQpJuyIUk3ZGUREsWEREAREQBE+FgN8x60ePgCYBnEwznkfZHa7h5n8oBQOmv72fu09xkPg7dYl92db+GYSW6a3+Vn7tPjIHNOJV4j7nBraVZdz2ijx8ZskX0c2qMRQDjQ3ysOTgC9u7W/rkpO0mmro7sZKSuhERJJEREAREQBERAEREAREQDi2x9A/q/EJV5adr/Qv4D3iVaAQfSkfO0/uV9jOJD3kx0r9Oj917nb85C3nFxC/kZxa/EZYehLftR76be9TL7eefdDG/ax9h/cJ6BPfhOH+T34Th/kyBi8qe0NuV6q1GoNkp07jMFZmcquYm4ByLbieY9XPW2riMMUY1WqgsUdWAtcKjnId9rPv7t0s8RFctOpd14rt1LrKP0n6D1mqVK+EYPUrOvWU6xvSsNzpqCpW265FiR3S6UqoZQw3MAw8CLiZsgIsZ6oTcXeJpOEaitIpuyMHTwy4k06qU3VznYqrVcRVAJLvfgzFgqoBa8mcOlStX+dLqFo0amQFlTrDcte2+1t1/GY09l1AXOQAmvUcN2MwUshU5jqFsH0Gu6dKYWobdZVuQb6E770zcAW/hbQ3tnnnUZS802ZQpu2vsRPyBmUK9IrX6zO9dyoAyvmLI17kZRYKBpxnXUoAFszqLYs4mwDMcgDaaDRuw+n8pnSNlUwNS24gmwQEFcpvfzPM6xRxOGZgivTZ2vpnzMdKhJIHc9TzkqjFF1RiiKxWGT5xWdmzOSxyIHI7TgZ2JzKOrIAFt0td5oTDAbgoub6KBrqb39Z85syd58z8JeMVHZF4wUdjItbfMRVHO/hrApgcBMpcuY5zwB9g98druHmZlPjuALkgDv0kA+FTz8gPjHVjvPrM0naFLNlzjNe1hqb8tJrO0bjs06ja2FxlBuDrduGkmwOsIBuAn2Rb7VYXv1ScrvmbcbXC98woYyoWHad7XJApZUOhIuTqPV3QCXiasPUYqCy5TxF729czkA8+6b/AL2fu0+MgJPdNz+1n7tPjK/ecerxH3OBX4ku56P+jz91b71vwpLRKt+jv91b71vwpLTOpR4aOxh+FHsIiJqbiIiAIiIAiIgCIiAIiIBybVHzL/ZlVlr2n9C/2TKqRAIPpZvofdt+P/uQYk70tGlA9zj+5fzkCJyMRxGcXEcVk30Ob9sT7Lj+0y+bQps1Goq+kUYDxKkCUDomf2yn/wCw/saXnaG2qNAqKjEFwSoCO7NltewQE/WHnPXhNabX3PdhFem19yj7ExLZHp9lbZmzMSMpZDRYFR6Wh3G1iJt2nSrVnpUlysWGbsrYXICGo2p0youum7dOzaGIpV6r5Nn4iowy3b6AHMLgvnI19V504DC7QTSjhsLhwd7PVeq5HfltfwvIWGl6W9CFhpWyt6Fow9EIiqNyqF8gB8JE47a9RajqFpgLbtPXVBay71HaGrW8uck8KlQKOsdWa2uVMqk8wCSfbIXGYU9e7KVGZgWthhUYgBLAsT/KTcjlbdPakj2pI+YbadSq2QVKCs27Ij1bANcku3ZN1VhbmRynVW2YcvzuLqgW1syUxrcXIA7+fCcz4Lfc1spY9g1UoooYgiyUxc+kbcdJpoYKjmNkok77gVKzHssd50HH/DJJOpl2cii5RwGNrlqpzgKDoL66rp3zo/WCIB1WGqHThTWmALkWu1tdN3fMaasqgjrACM1rU6KjgQba8LzmZVK69WdxbMz1Tpu0GhMA6/1rXs10pU91s9Qsd4VswQcDfceHrmmrVxJFzW3i/wA1RFrEaduodLXB8ZuNRjl1ftEgkKtO+5gbtrl14amcvyxCcpKlmOhNVnW9Q7iQLKpyNpf6pgHVhcU1OmQzWYkMDWdSxvobhPRFhNny52IAYaixyU3Nja17nS15xU8WSbCnUJuVLJRAFluts7nnreZ1aGIYAdWTqbmpWsAFKgECmOILG38usAzqM1lLtUF1ynPUWkL8yo1JJPDlMKSoxy/NljuID1cp36ltNwPLWbW2RVLNZ6armGS1IM6Lc3BLGzHU8OM2VdmJYCpXqnSxHWCmp1vfKlteHqgGsJe5dnppYEm6pc3FtALgH498xGNwQuobrSO2QM1Q3FlzaX114TdhdnYZARTpZs1s2jvmtuuWvfzneiOPRp28SqjyF5AI1toEEilhajEE6kIiHjozG5vJDC1ahW9RAhvoA2bTxsNZtGGqneUXwBY+20zGA5ux8LL7hBBiWmo4pP4h6jc+QnSuzaXFb/aJb3zelMDcAPAWgFB6R7AxOIxJalTJXIozHsi4vffrNeG/R1iD6bonhdj8J6JEweHg3dnmeFpuTk+ZF9HthjC0jTDF7sXJItqQBoPVJSImySSsj0RioqyEREkkREQBERAEREAREQBERAOXajWov9kyqXlh2xcqR3WlXo1rmx3jQ+PPwMAj+lo7FDxqD8EroMsfSwfM0T/PUHsWVoGcrE8R/vI4+J4r/eRL9F2/bKX2iPNWnpInmXRtv2uj9u3mDPTRPThPQ+568H6H3MonyfZ7D2iQm1cSquxZ1Fsts9comoF+yNfzv3yXfEIN7AesXkRjNmtVql0YAG1iMOrvcLb0305eQglHNh8VSLgUSGDNYMlBnIsx31G0sNdTCVqpylVYWObLUq06IsAGzFE1sbn+k853JsCoylXau4IynPWCi1wdyDu8iZ04To0iHMq01YC1wpZrWt6THlJBX0xeZ+rzUVfOUAWnVrMGLWLEtotyvHlNlDrqgy2xOXN2mtSwygW1GUdojW8ta7NHF39RCj+0CZrs6kPqg+PaPti4uVihh6mUWFFWswbM1XEEBgoIA0GoUXH5mb02NWYW6yoButTp0qK5RuGt20ufOTrbRproL+oC2mkDaqd/lBFzkwGyqlMEAntHMTUqPUN92m4AdwnUMC531P6VA995mNop3+Rn39YU+Z/pP5SAfBs1OOZvFifZum2nhUXcqjwAkD0m6aJhUBWm9Z2Ngg7Gg3szNoBuGlzrulO/8gbTrlhTGHoAC9srVXtfLqxZVAud9t43SkpxjuzCeIpweVvXoeqRPOcJtjaA1r4vf9VaNFVv4stz7JtxWIxmIUouJrAWsxp0qYO8G2ceifAg2JmfjxvZXIWIgz0GJQ6GM2jQRUFW4GgNWg5a3IsG1n3/AFVjhe74U5Rc3p1RYDfftx48OZPjx5l7iUlOlmOt6OGbS/8Avj4GP9b4oelRw58MQ499IyfHp9SfHp9S7RKX/r6t/wDFQ/ZxKn8SCYjp/iWYingcwAFycVSBub6WseUlVoPmFWg+ZdporYmxtKdiOn+Mpi9TZzhRvIxFM2HlJ+jtBalqi+iyqwvv7YBAI59oCXUk9i6nFuyZ019q5BcqTu4NxNuU7qbhgCNxAPnI+rWHZAOpcAczY3PkATO+kdJYuZxEQBERAEREAREQBERAOXG0LiVXaGzWDZlGvLmOXjLpMGoqd4gHm/Sg3w1E/wD2sO/0LyCw2zK9T0KVRvBTbzM9h+Q0r3yLfnabgJ56mHU5Zmzy1MMpyzNnnGw+iWMWtTqNTChGDEFgCfK8vAwtU/wL5t+UkImlOmqasjanSjTVonEuzj9ao3qAX8zMxs2nxBb7RJ95nVE0NDXTw6L6KgeAAmyIgCIiAJ8M+xAPP9t0MX1l6TELbdmtY31kWz48fWb+pe8y/Y7E0wxzUye+x+E5BXwp3gj1tLXIsUlsfjVIzlrX+HMT4dt1wD2m85ehSwp4kev8xD7Lwrbzfy/KLkWPDNr7VdscS+Y2Zh3aO4Itz3eQl02Fig9apZmsUpKu/L1eYsbcLghr8RcTu6W9AMzCrhcrntF0JRWJJJzIbAE6m99d0qRxtfDOQ1J6Z3EZDlbhc/VY6bwZ5aialmSOJiHKlWcnF2fMvG19qksgvmyoXUlBUIqXAUC/og8/aJv/AFxX3s6qC+T0GIQAXLmxuwJFhw1vKLV6Y0cvbpVRpqQEK+0gzkXpxhAdGqpw9C4959nxlVUlziVUqknmi73/AH92PScPt+tvYkDs3GU2sKdWoxta+uVNJns/EdeWJSiMpW5ChgysLkb7X079+6UGl03oXB6x9N16dT4DdOun07ogECsBu1KVz7xppJzp7p+xeNSatmuz0unjVsApSwFhu0A4eUqWOxwzta1sx5czIlOnGHI/eKQOu8Ou+/8AEu/hOCptjCk6Yih/WvxAnnrvOkkjSrWk1oiXfaQAuQJEvtkXNlHsmnEYmmw7NWkf/wBU/OcdPAVH1U0yCSL9bTtxHPumcKa5nKq1K8naK/4WDottPrq2IWqWZB1SBbkKLqS1rEb7jT+WWp9n1Ew98N6YW6B7gNrcAtvWw3X9cpHR2mKLupZXqVKysoW7qOzkUG24m/8Alp6GtdTRVQGJCDMNd9lG/lqZ0aSSjod7DWyK+6SubthYPqPmySzZFZmNyb6g7zxIJI5kneTJtMWoHGR2Hpk1ntc9lf8Al8LTp6h+Rmh7kdfyxe/yn0YtOfsM4Sjcj5H8pgTbh7IJJL5UnMT6MQv8Q85FF58zju/z1wCX61eY8xMs45iQuYd0+XH+H/qSCbvNL4qzhbb+PKRJI/wzl2btJKtYqhuadXq213MLG3+cjFgWeIiQBERAEREAREQBERAEREAREQBERAMWQGamwVM71HlN8QDhqbGpH6onHV6OpwJHrk1EAquK2DWt2HMhMVsSsPSBPrM9FtMGpAw9SkoKR5FjNhKdCg8pX9odCqLeimXvXT2bvZPdK2y6bbwJw1ejVI8JTKYfTpbHjeF6PhQAaatbiRr65L7N2Phcw6ygpHczD2Xnor9FV4TlfonyMjKU+nXRENS2Hstv9q3rP/c3Dofs1ty+0fETrqdGnG4XnFV2PVH1TIyLoT4UV/Rewf8AR3gG+qD4qh+Ew/8AGWA4Iv8AQB7iJ8GFxC7s030sfXXeCYyR6Fko9DDB/o+w9CslZD9G2e13sbAgaEkcfZJ7Z1EAMGsb6buFrG8jmx9V0KgWJ0uQSB4jSFxuTQmx8DNYxSWhpGMY+lE3hWyMbGwCjw4/Ae2dy49TIPZtU1GK2Nr5ieBAAsPO3tkt8jEk1R0/KRzn0Ygc5ynCTE4U85BJ3dcOcZx3Th+Stznz5O/OAdpZeQny1P8AhHkJwGk/OCHEA7+rp/wjyEhdi9GxQxOIqggrWrdcBrcEoFI/qzH1zqFdp2YZiYB2REQBERAEREAREQBERAEREAREQBERAEREAREQBERAEREAREQD4RMTREziAajhl5TH5GnITfEA0DBJyE2dSJnEAxFMDcB5T7ln2IB8yxlE+xAMckZJlEAwNITW2Gm+IBxjAzpp0rTOIAiIgH//2Q=="/>
          <p:cNvSpPr>
            <a:spLocks noChangeAspect="1" noChangeArrowheads="1"/>
          </p:cNvSpPr>
          <p:nvPr/>
        </p:nvSpPr>
        <p:spPr bwMode="auto">
          <a:xfrm>
            <a:off x="307975" y="7938"/>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pic>
        <p:nvPicPr>
          <p:cNvPr id="6" name="Picture 5" descr="https://encrypted-tbn1.gstatic.com/images?q=tbn:ANd9GcT1rWvp8YaxiOpQHc569mxgYa2dnTDZw6NrYYcrvOmv8KUFBNad"/>
          <p:cNvPicPr/>
          <p:nvPr/>
        </p:nvPicPr>
        <p:blipFill>
          <a:blip r:embed="rId2">
            <a:extLst>
              <a:ext uri="{28A0092B-C50C-407E-A947-70E740481C1C}">
                <a14:useLocalDpi xmlns:a14="http://schemas.microsoft.com/office/drawing/2010/main" val="0"/>
              </a:ext>
            </a:extLst>
          </a:blip>
          <a:srcRect/>
          <a:stretch>
            <a:fillRect/>
          </a:stretch>
        </p:blipFill>
        <p:spPr bwMode="auto">
          <a:xfrm>
            <a:off x="578139" y="2971800"/>
            <a:ext cx="2857500" cy="2022764"/>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 calcmode="lin" valueType="num">
                                      <p:cBhvr additive="base">
                                        <p:cTn id="7" dur="500" fill="hold"/>
                                        <p:tgtEl>
                                          <p:spTgt spid="3074"/>
                                        </p:tgtEl>
                                        <p:attrNameLst>
                                          <p:attrName>ppt_x</p:attrName>
                                        </p:attrNameLst>
                                      </p:cBhvr>
                                      <p:tavLst>
                                        <p:tav tm="0">
                                          <p:val>
                                            <p:strVal val="#ppt_x"/>
                                          </p:val>
                                        </p:tav>
                                        <p:tav tm="100000">
                                          <p:val>
                                            <p:strVal val="#ppt_x"/>
                                          </p:val>
                                        </p:tav>
                                      </p:tavLst>
                                    </p:anim>
                                    <p:anim calcmode="lin" valueType="num">
                                      <p:cBhvr additive="base">
                                        <p:cTn id="8"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AutoShape 2"/>
          <p:cNvSpPr>
            <a:spLocks noGrp="1" noChangeArrowheads="1"/>
          </p:cNvSpPr>
          <p:nvPr>
            <p:ph type="title" idx="4294967295"/>
          </p:nvPr>
        </p:nvSpPr>
        <p:spPr/>
        <p:txBody>
          <a:bodyPr/>
          <a:lstStyle/>
          <a:p>
            <a:r>
              <a:rPr lang="en-US" altLang="en-US" smtClean="0"/>
              <a:t>INTRODUCTION</a:t>
            </a:r>
          </a:p>
        </p:txBody>
      </p:sp>
      <p:sp>
        <p:nvSpPr>
          <p:cNvPr id="4099" name="Rectangle 3"/>
          <p:cNvSpPr>
            <a:spLocks noGrp="1" noChangeArrowheads="1"/>
          </p:cNvSpPr>
          <p:nvPr>
            <p:ph type="body" idx="4294967295"/>
          </p:nvPr>
        </p:nvSpPr>
        <p:spPr/>
        <p:txBody>
          <a:bodyPr/>
          <a:lstStyle/>
          <a:p>
            <a:r>
              <a:rPr lang="en-US" altLang="en-US" dirty="0" smtClean="0"/>
              <a:t>Humble Beginning</a:t>
            </a:r>
            <a:endParaRPr lang="en-US" altLang="en-US" dirty="0" smtClean="0"/>
          </a:p>
          <a:p>
            <a:r>
              <a:rPr lang="en-US" altLang="en-US" dirty="0" smtClean="0"/>
              <a:t>Defiant</a:t>
            </a:r>
            <a:endParaRPr lang="en-US" altLang="en-US" dirty="0" smtClean="0"/>
          </a:p>
          <a:p>
            <a:r>
              <a:rPr lang="en-US" altLang="en-US" dirty="0" smtClean="0"/>
              <a:t>Skateboarder</a:t>
            </a:r>
          </a:p>
          <a:p>
            <a:r>
              <a:rPr lang="en-US" altLang="en-US" dirty="0" smtClean="0"/>
              <a:t>South Carolina</a:t>
            </a:r>
            <a:endParaRPr lang="en-US" altLang="en-US" dirty="0" smtClean="0"/>
          </a:p>
          <a:p>
            <a:r>
              <a:rPr lang="en-US" altLang="en-US" dirty="0" smtClean="0"/>
              <a:t>Rhode Island School of Design</a:t>
            </a:r>
            <a:endParaRPr lang="en-US" altLang="en-US" dirty="0" smtClean="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 calcmode="lin" valueType="num">
                                      <p:cBhvr>
                                        <p:cTn id="7" dur="500" fill="hold"/>
                                        <p:tgtEl>
                                          <p:spTgt spid="4098"/>
                                        </p:tgtEl>
                                        <p:attrNameLst>
                                          <p:attrName>ppt_w</p:attrName>
                                        </p:attrNameLst>
                                      </p:cBhvr>
                                      <p:tavLst>
                                        <p:tav tm="0">
                                          <p:val>
                                            <p:fltVal val="0"/>
                                          </p:val>
                                        </p:tav>
                                        <p:tav tm="100000">
                                          <p:val>
                                            <p:strVal val="#ppt_w"/>
                                          </p:val>
                                        </p:tav>
                                      </p:tavLst>
                                    </p:anim>
                                    <p:anim calcmode="lin" valueType="num">
                                      <p:cBhvr>
                                        <p:cTn id="8" dur="500" fill="hold"/>
                                        <p:tgtEl>
                                          <p:spTgt spid="4098"/>
                                        </p:tgtEl>
                                        <p:attrNameLst>
                                          <p:attrName>ppt_h</p:attrName>
                                        </p:attrNameLst>
                                      </p:cBhvr>
                                      <p:tavLst>
                                        <p:tav tm="0">
                                          <p:val>
                                            <p:fltVal val="0"/>
                                          </p:val>
                                        </p:tav>
                                        <p:tav tm="100000">
                                          <p:val>
                                            <p:strVal val="#ppt_h"/>
                                          </p:val>
                                        </p:tav>
                                      </p:tavLst>
                                    </p:anim>
                                    <p:animEffect transition="in" filter="fade">
                                      <p:cBhvr>
                                        <p:cTn id="9" dur="500"/>
                                        <p:tgtEl>
                                          <p:spTgt spid="4098"/>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099">
                                            <p:txEl>
                                              <p:pRg st="0" end="0"/>
                                            </p:txEl>
                                          </p:spTgt>
                                        </p:tgtEl>
                                        <p:attrNameLst>
                                          <p:attrName>style.visibility</p:attrName>
                                        </p:attrNameLst>
                                      </p:cBhvr>
                                      <p:to>
                                        <p:strVal val="visible"/>
                                      </p:to>
                                    </p:set>
                                    <p:animEffect transition="in" filter="fade">
                                      <p:cBhvr>
                                        <p:cTn id="14" dur="1000"/>
                                        <p:tgtEl>
                                          <p:spTgt spid="4099">
                                            <p:txEl>
                                              <p:pRg st="0" end="0"/>
                                            </p:txEl>
                                          </p:spTgt>
                                        </p:tgtEl>
                                      </p:cBhvr>
                                    </p:animEffect>
                                    <p:anim calcmode="lin" valueType="num">
                                      <p:cBhvr>
                                        <p:cTn id="15" dur="1000" fill="hold"/>
                                        <p:tgtEl>
                                          <p:spTgt spid="4099">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4099">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099">
                                            <p:txEl>
                                              <p:pRg st="1" end="1"/>
                                            </p:txEl>
                                          </p:spTgt>
                                        </p:tgtEl>
                                        <p:attrNameLst>
                                          <p:attrName>style.visibility</p:attrName>
                                        </p:attrNameLst>
                                      </p:cBhvr>
                                      <p:to>
                                        <p:strVal val="visible"/>
                                      </p:to>
                                    </p:set>
                                    <p:animEffect transition="in" filter="fade">
                                      <p:cBhvr>
                                        <p:cTn id="21" dur="1000"/>
                                        <p:tgtEl>
                                          <p:spTgt spid="4099">
                                            <p:txEl>
                                              <p:pRg st="1" end="1"/>
                                            </p:txEl>
                                          </p:spTgt>
                                        </p:tgtEl>
                                      </p:cBhvr>
                                    </p:animEffect>
                                    <p:anim calcmode="lin" valueType="num">
                                      <p:cBhvr>
                                        <p:cTn id="22" dur="1000" fill="hold"/>
                                        <p:tgtEl>
                                          <p:spTgt spid="4099">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409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099">
                                            <p:txEl>
                                              <p:pRg st="2" end="2"/>
                                            </p:txEl>
                                          </p:spTgt>
                                        </p:tgtEl>
                                        <p:attrNameLst>
                                          <p:attrName>style.visibility</p:attrName>
                                        </p:attrNameLst>
                                      </p:cBhvr>
                                      <p:to>
                                        <p:strVal val="visible"/>
                                      </p:to>
                                    </p:set>
                                    <p:animEffect transition="in" filter="fade">
                                      <p:cBhvr>
                                        <p:cTn id="28" dur="1000"/>
                                        <p:tgtEl>
                                          <p:spTgt spid="4099">
                                            <p:txEl>
                                              <p:pRg st="2" end="2"/>
                                            </p:txEl>
                                          </p:spTgt>
                                        </p:tgtEl>
                                      </p:cBhvr>
                                    </p:animEffect>
                                    <p:anim calcmode="lin" valueType="num">
                                      <p:cBhvr>
                                        <p:cTn id="29" dur="1000" fill="hold"/>
                                        <p:tgtEl>
                                          <p:spTgt spid="4099">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409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099">
                                            <p:txEl>
                                              <p:pRg st="3" end="3"/>
                                            </p:txEl>
                                          </p:spTgt>
                                        </p:tgtEl>
                                        <p:attrNameLst>
                                          <p:attrName>style.visibility</p:attrName>
                                        </p:attrNameLst>
                                      </p:cBhvr>
                                      <p:to>
                                        <p:strVal val="visible"/>
                                      </p:to>
                                    </p:set>
                                    <p:animEffect transition="in" filter="fade">
                                      <p:cBhvr>
                                        <p:cTn id="35" dur="1000"/>
                                        <p:tgtEl>
                                          <p:spTgt spid="4099">
                                            <p:txEl>
                                              <p:pRg st="3" end="3"/>
                                            </p:txEl>
                                          </p:spTgt>
                                        </p:tgtEl>
                                      </p:cBhvr>
                                    </p:animEffect>
                                    <p:anim calcmode="lin" valueType="num">
                                      <p:cBhvr>
                                        <p:cTn id="36" dur="1000" fill="hold"/>
                                        <p:tgtEl>
                                          <p:spTgt spid="4099">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409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099">
                                            <p:txEl>
                                              <p:pRg st="4" end="4"/>
                                            </p:txEl>
                                          </p:spTgt>
                                        </p:tgtEl>
                                        <p:attrNameLst>
                                          <p:attrName>style.visibility</p:attrName>
                                        </p:attrNameLst>
                                      </p:cBhvr>
                                      <p:to>
                                        <p:strVal val="visible"/>
                                      </p:to>
                                    </p:set>
                                    <p:animEffect transition="in" filter="fade">
                                      <p:cBhvr>
                                        <p:cTn id="42" dur="1000"/>
                                        <p:tgtEl>
                                          <p:spTgt spid="4099">
                                            <p:txEl>
                                              <p:pRg st="4" end="4"/>
                                            </p:txEl>
                                          </p:spTgt>
                                        </p:tgtEl>
                                      </p:cBhvr>
                                    </p:animEffect>
                                    <p:anim calcmode="lin" valueType="num">
                                      <p:cBhvr>
                                        <p:cTn id="43" dur="1000" fill="hold"/>
                                        <p:tgtEl>
                                          <p:spTgt spid="4099">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4099">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P spid="409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AutoShape 2"/>
          <p:cNvSpPr>
            <a:spLocks noGrp="1" noChangeArrowheads="1"/>
          </p:cNvSpPr>
          <p:nvPr>
            <p:ph type="title"/>
          </p:nvPr>
        </p:nvSpPr>
        <p:spPr/>
        <p:txBody>
          <a:bodyPr/>
          <a:lstStyle/>
          <a:p>
            <a:pPr eaLnBrk="1" hangingPunct="1"/>
            <a:r>
              <a:rPr lang="en-US" altLang="en-US" dirty="0" smtClean="0"/>
              <a:t>MOST INFAMOUS</a:t>
            </a:r>
            <a:endParaRPr lang="en-US" altLang="en-US" dirty="0" smtClean="0"/>
          </a:p>
        </p:txBody>
      </p:sp>
      <p:sp>
        <p:nvSpPr>
          <p:cNvPr id="5123" name="Rectangle 3"/>
          <p:cNvSpPr>
            <a:spLocks noGrp="1" noChangeArrowheads="1"/>
          </p:cNvSpPr>
          <p:nvPr>
            <p:ph type="body" idx="1"/>
          </p:nvPr>
        </p:nvSpPr>
        <p:spPr>
          <a:xfrm>
            <a:off x="838200" y="2438400"/>
            <a:ext cx="7693025" cy="3724275"/>
          </a:xfrm>
        </p:spPr>
        <p:txBody>
          <a:bodyPr/>
          <a:lstStyle/>
          <a:p>
            <a:pPr eaLnBrk="1" hangingPunct="1"/>
            <a:r>
              <a:rPr lang="en-US" altLang="en-US" dirty="0" smtClean="0"/>
              <a:t>2008 Presidential Election</a:t>
            </a:r>
            <a:endParaRPr lang="en-US" altLang="en-US" dirty="0" smtClean="0"/>
          </a:p>
          <a:p>
            <a:pPr eaLnBrk="1" hangingPunct="1"/>
            <a:r>
              <a:rPr lang="en-US" altLang="en-US" dirty="0" smtClean="0"/>
              <a:t>Who does it affect?</a:t>
            </a:r>
          </a:p>
          <a:p>
            <a:pPr eaLnBrk="1" hangingPunct="1"/>
            <a:r>
              <a:rPr lang="en-US" altLang="en-US" dirty="0" smtClean="0"/>
              <a:t>Support</a:t>
            </a:r>
            <a:endParaRPr lang="en-US" altLang="en-US" dirty="0" smtClean="0"/>
          </a:p>
        </p:txBody>
      </p:sp>
      <p:sp>
        <p:nvSpPr>
          <p:cNvPr id="2" name="AutoShape 2" descr="data:image/jpeg;base64,/9j/4AAQSkZJRgABAQAAAQABAAD/2wCEAAkGBhQREBITEhQVFBUWGBgaGBcWFhQXFBYVFxQWFBgYFRYZHCYeFxojGRQUHy8gIygpLC0sFh4xNTAqNSYsLCkBCQoKDgwOGg8PGiwlHyQrLSwpLCwsLS4vLCwpLC8sLCopLCwsLioqLC0sKSosLCwqLDAqLi0sLSk0LCwsMCwpLP/AABEIARQAtwMBIgACEQEDEQH/xAAcAAACAgMBAQAAAAAAAAAAAAAABgUHAQMEAgj/xABIEAABAgMEAwoJCgcBAAMAAAABAAIDBBEFBiExEkFRByI0YXGBkaGz0RMyUlNzgrGywRUWFyNCcpKTotIUMzVi4fDxQ2N04v/EABsBAAEFAQEAAAAAAAAAAAAAAAUAAgMEBgEH/8QAOxEAAQMCAgYIBQQABgMAAAAAAQACAwQRITEFEkFRYXETMjOBkaHR8BQiQrHBBhVS4SOissLS8XKCkv/aAAwDAQACEQMRAD8AtWYmGw2lzjQDXiczTUuP5fgeX+l3cvN4eDv9X3wk5UaalZKzWcTmnVFQ6N1gnP5fgeX+l3cj5fgeX+l3ckxCs/AR7z77lX+NfuHvvTn8vwPL/S7uR8vwPL/S7uSYhL4CPeffcl8a/cPfenP5fgeX+l3cj5fgeX+l3ckqJEDQS4gAYkk0AG0nUlC2b+UJbLgH/wCRww9VuvlPQujR0Z2n33JfGvGwe+9XJ8vwPL/S7uXJHvtJM8eZht4iTXopVfPc7acWMaxHudynDmbkOZcqk/bI9599yb8e/cF9CHdIs+tP4lvM2JTp0V7ZugyBymGnkbE/avnhCadGM2OKlj0gB12X5G34K+ivn5Jee/RF/asfPyS8/wDoi/tXz/AtB7cjUbDiFJy1qNdgd6ePLpVKWhkjxzHBH6KTR1UdUuc124keRtb7K7fn5Jef/RF/aj5+SXn/ANEX9qp5Cp6qPfssG93l6K4fn5Jef/RF/aj5+SXn/wBEX9qp5CWql+ywb3eXorh+fkl5/wDRF/aj5+SXn/0Rf2qnkJaqX7LBvd5eiuH5+SXn/wBEX9qPn5Jef/RF/aqeQlqpfssG93l6K/oMYPa1zTVrgCDtBFQegrC57G4NA9FD7NqwmLLOFnELVeHg7/V98JOTjeHg7/V98JORqg7M8/RCK3tByQhCFfVJC0zk4yExz4h0WtzPwG0nYtrnAAk4AZk5AcarS89vmZiUaT4JvijafLPGdWwc660XXCbLF4LyvmnUxbCBwZt437T1DrUMu2zrIiR3BsNpNU52buVuNDFfo8QxK66ZjMFOylkcA52AO/0xNuNrKv1sZLOOTSeZXLZ+5nAYBvHOO04KZZdCGwb2C3mxcqjq4ZC3v3vVplHEOsXHkLDxN/8ASqJZZEQ/Z6wvXyO/+3pVyT0l4OhBNDhjqK4YkFrvGAPKAfapA+Rwu1w8P7XWuo2Gz4nf/Y/4hVM+y4g1V5CFzPYRgQRyqxLbsVrWmJDFKeM3VTaNiX4kMOFCKjjUBrZInasgHcjUOg6Wuh6WleRwdY2O7C35ULKWkWYHFvWORTMGMHCrTUf7moa0JHwZqPFPUdi0y0yWGo5xqKdLTsqG9JHmmUmlKjRkvw1Xi0d5HEbxw/6TEhapeYD21H/CtqDEFpsVu45GyND2G4ORQhCFxSIQhCSSvWxuDQPRQ+zasLNjcGgeih9m1YUS89k655rVeHg7/V98JOTjeHg7/V98JORqg7M8/RB63tByQhC1Tc02FDe93itBJ5vjqV9Ukr36tvRaJdhxcKv4m6m8+fIONLt3LBdNRQ0DCuJXFGjOmIznO8Z7iTsH+AMOZW5uf2Q2Exppno15DiOr2lMnk6NuqM81dpYbjpnjAGw4uz8AMT3DIqfu9dlkFgDRQa3U3zv8JghQGtyAHt6VsQs6+QvRMNxucTvQhCFGnKIt6z9JhIz+OruSmrBeyoIOtKFr2eWOJphr7+QorQzYah7kNq4vrCjHNBBBxBwPIkqelDCiOYdWXGNRTsou3rO8IzSaN83pLdY+PTtVmqi12XGYV/QVeKWfUefldgeB2H8JNn2Vhu4hXoxS+md7agg5EU6VDTlm6AqDXipj1KOgma0FhOZwRX9SUEsrm1EYuALHx889i0Sk0YbqjLWNoU/DiBwBGRSypKx5mhLDrxHL/vsU1dThzekGY+yofp3SRhlFM8/K7Lgf7+/epZCEIIvQkIQhJJXrY3BoHoofZtWFmxuDQPRQ+zasKJeeydc81qvDwd/q++EnJxvDwd/q++EnI1Qdmefog9b2g5ISnf8AtHRhsgjN50nfdbkOd3upsVa3zmdOceNTA1o5hU9biiLBiqJyWixoODncw9p+CtuwY1NEbWinKBUdVVV1nQ6Qm8fxP/FZ9jwd80eS32DRQ4O13yE+7LT18Igo6VgzxPjYn7p5hvqAdoXpaJL+W3/dZW5zgMzRBiLGyiBwusoURP3ql4I30Rg5XAf56lFNvuyI4CG5tDjgWl1ORTNp5HbEx0gAv9k0xIobmaKMvBEAZjsPXgFzWvNeEhAt8muHKCeoKu7+Xpe1ohV3zm57Bl1qzT0xJDuOSgfKHXbste/Bds5eOBCziAnY3EqJdf8Ahj7Djz94SI1pcaAEldcGyyc3Q2fee0fFGC0DrO8PZKqRjXaTHFcb3E4d4LQO9TE3eCFFfUMMOueNQT8F5jwg9uo7MK9GPxURGkADQRYbuQ4cxyXiXmnQ3U1axqPIqj6UOOvEcVoabS74WCCrYCw4Ag3sOOJv43C1R4ei4jv+OK8wn6JBGo1UlPydW6bDUUrTi2juUWrsMglZ5FZ+vpX0dRbIZtIytwTO01FVlaJJ1YbOT2YLes49uq4jcvVYZOkja/eAfEIQhCapVetjcGgeih9m1YWbG4NA9FD7Nqwol57J1zzWq8PB3+r74ScnG8PB3+r74ScjVB2Z5+iD1vaDkhVLbEXSmIztsR/vFW2M1Tsyd+/7zvaUTjVBybbtSum+ENTQHHmAp10ViScUQ4Zcc3ZDk/zVJ9yIGm15Gei3ooT3KejRg1pc44NBJ4gKk/FDoWAsN9puVoNMTl1Q1gya1oHeAfype89+IchAYPGiuG9YPadgVSWzfWbmydOK4N8hhLW05sTzrok5CJacy+NEOjDBxJyDQMGgnAUbmedb7SvPDlx4KShNAp/Oe2rn6qsDtXGa8ilhgbHkLu3ofJJcYmw4Zn0HvclJ1a1Na8anbq2XEdHY4UbTHHMgY4BRdYkeIAX6TnHNxoBynIBTd37Ii+EZVsVra546J5HDxTsOKnmcdWwtfdwT6KNgkMjgbDI7AeOw8ri/HJXXYksHQt8K4AdX/FVW6hZHg4geNRLebNvxCt6w4BZAYDnQZ55YJQ3UbI04D3DOmlztqfZVC4JrTnd6f1dTGO8YG8W8cvOypyHA+rLyaCuiBXfONKnDYMMeMKYnrruhQoMVjocwIjCXthkkwnHIODTpZUNaUqCDx6rIh0aHVBzpgDonXnnkNSk5yaMWmmG4CgoAB0BWZa3VeQNnmilLoB00LXk2uARvG3iCDzFhsvdLcOz3EGu9OoOwJOwArS+XcM2kcoKYWQGjJoHHTHpXtRfuLgcsFdP6XicwDWIPjf7e/FcdmQ3BmOWY4q/BRc9L6DyNWY5CmBRVrkGlM2mhGvHELlJMTOTvzT9NUMcej2tviy1r5nePDG3Bdtn/AMpnJ8SuhREG1tFrWhtaDapOXjh7aj/hVeohexxc4YElFNF19PNGyGN93NaLjHYBvz7lsQhCqowr1sbg0D0UPs2rCzY3BoHoofZtWFEvPZOuea1Xh4O/1ffCTk43h4O/1ffCTkaoOzPP0Qet7QckKp7clvBzMZmx7qchOkOohWwkTdAkdGKyKMntofvM/wDyR+FEmHFUXZKe3Lo9Q8a6DqJ+FEwWrZ4Icxw3jwRsq05ivUkHc7tHwc1onJwVuug6e9IrXk71Qceied3s/lE5T0wa8Z2H+Uav+26ry8cu9sFkCBDIY7xtEUFNTMPKOJOwca7Lu3PexkUxwyIYoAdpN3rWjEAE44YZCgoNisKUu6xpqcT7Old/8CzyRz1UD61t/lT2wOLADgdp3+/e1VkblNdvYDWtbrcBhhnviNJ3JXmTRYl1tGmk4uaMSTUlzuU6kzxZcOAGQrUga1sa0AUGAVZ9UTctwJVgNeYxE43aMbcfe9ZAUHemDpwy3+0/56qqbc8AVJoONQVu2qwNpxHE4auoKKnBMgIC5M4BqpW0JF8pEOkDoOONMq7W/wC8S3NcCKjELota9bYsQwx/KBzw3xGvbQ4rTGnZUkCBpNJOLT4vqmuauzwk4gHDbvH9ewtFovSDW6rHub8xOAPVduxxxJyAIByOxYQhCHrUry54FKnPJQ1rj6zmC67ZG8by/D/CiCUXoIcpb7xZYb9R15JNIW5EEHu3Lps6U8JEa2lakVxpnh7aLqk2mFHfCdtI5wuGT0tNuhg4YjVlipC1Y5fHbFpQvoSP7hQOVmf5nFhOYwHHNCtHno2MqGNxY/E7wbAgeOWy99qkkIQs+vTletjcGgeih9m1YWbG4NA9FD7Nqwol57J1zzWq8PB3+r74ScnG8PB3+r74ScjVB2Z5+iD1vaDkvEaMGNc5xo1oJJ2ACpSZbs7EnYbWw4bKBwcG+FYYxFCB9XXDA5YlMd56/wAHHp5HVUV6qpHuzY4mojw5zmlragjPSrQFEBgLqqxocbe7AElamWfHlHw4z4bmgOGOB5jQ4VxzVxWLaoc1lDsLTtGocqTpmbjQZXRnmeEhGrQ8HSrsBOYywJ1jBclybVq0wicq6NeLV0Y8xVaQiTrDh6K+2BzWHVINvmGIxG3DMWwOO4q55eZDxUZ6xsW5J8jaxaQHE8TtfPtTFJz+kQHa8ihE1M6MqxFOHhdy8RYoaKn/AKvajBD8O51a6NKdOA71AxoOJyUrnEYDNVbfDdHixI5hy3isJFaV0iMCGjZx5lQt5LyRokNjC0wyRvxjUnZjiBxcatGzLhCFGc4vaWEkkBgDyTjQvzotd5LLhNiMo1taawCQjEU0ZLY2D374Ku9oj1nE3wwIzHcduy98MxsVG/wz/Jd0Fbpez4hIIGjxnBWPfSFCaIZaRpHLbo41qdmSVUpq57flACL6M0FBURiZznDhhs3HcgIQhCVuFqmYGm0t/wBql+NCLSQcwmVRFtDfN5PiiVBKQ/o9hWU/UtEx8PxP1NsOYJ/F1xS76PadhHtXbOx9OK1oNQCMtppXFaLOAMQaXXkdVDzVW2UlvryNTST0ZfBXpi0PLjmG+/fFZ6hbM6nbE3qySAHfhv4HPuUyhCFn16ar1sbg0D0UPs2rCzY3BoHoofZtWFEvPZOuea1Xh4O/1ffCTk43h4O/1ffCTkaoOzPP0Qet7QclqnJYRIb2HJ7S3pBCRrlxvBz2i8UrpNcOPI9afkrW1KCBMiOAA2JTfeRGbQip1NeBQ8eKuv6psmUpHSBrjYHDxBH5XrdDvOXNErDADMC46zSha3i1HoS/Dd4GLBew4RGMI4ngAEHnB5itl8pV3hRFAJhvAIdqqRWh4+5aLek/BQ4Gi4ODmg4ZghowPOT0KHVu1rRtv/R+yKQuEDnv/iGEC2Z+od93A942KxpaOHsa4ZOAP+FK2XNY6B5uI7EoXPn/AAkCmtp9ufWD0pgY+hB2GqdbpGWOf5QydggnIblmP/E4jyITc60KwyD42Vdo7102cyjK7cfh8FCTMSjHEbMFm0LY8HBYxuA0RUnYAKkoWYC4WbtKtiWxu7cui3ryw5eGXudotGFcy4nINCrqf3UWB5pB8JxuIHXjVLt77efPTIZDq5jTow2j7RyLuMlTlgbmjHiseIailWspr1VOPOr8UDImazlDJIXnVHicuQCTLatUzMd8UjRBO9bWoa3U0LmZEezEFwHPRWLa9kyMhRxYQ9pBaC7SLtYwSNN2r4QkBtATlXOpyVjpC6way4Tooo2gyPmLX/TYHE9xvbjbluRAtgjxxXjGB6F1tmA8tcyuBAOGo4Ec2fMvcpLhrRVoB107yt7WAZADkQqWSLWOo23fh4ei3FFS1nRtE8txnl8w2jHnnccFlQdqxKxDxAD4/FSc7PCGNrtQ+JUC51TU61Z0fCb9Ie5CP1NXMLBTMNze7uFsh+e5SMtZYexrqkV71IS0q2GKDnJzK02XHBYBrHeuxVamWQuLHHC6M6Jo6VsMc8TRrFoueNseR32QhCFURtXrY3BoHoofZtWFmxuDQPRQ+zasKJeeydc81qvDwd/q++EnJxvDwd/q++EnI1Qdmefog9b2g5IWmclGxYbobxVrhQ944wceZbkK+qSTx4djXyhY2KdQJDSWE4RGVwcNozBXTbdhtEtFdEcC4NGjogNaNGlAAM+VTlpWY2M0VJa5pqx7cHsdtB9o1qGnbEmY+jDjRGeDBxc2oc4fdpQOPLQKExNuCB/SJxV0mq5r3WBzwxdwvbbYXueOO2ButNOl4zA8aLYragnItJpXpFebjVhKEvJYgiy48GKPhYwwNgGLBygDnAW67driYgtNd+0UcNeGFfYpDg6+/wC/v8qs49JEN7cP/XZ4HDvATjBIfCHGKHlySxb1ixJ3wUBr9AVAfmagYDDn6lKSk6YfGNncsQpukQvpWtcOVQCNzSbdy4JRgfFSdmXElJRgDQNKmL3gOe7bSuI5AoK3rOfoljIr2mmGi9zBn9qi7HT0R1aE8gC0mA8gkNcePRcRzpjIni/SOvdSdOA4Ojbl4d43KuJ+6kRpLnaVNZO//UD7ViDAYw0AFeum1Ok/dqZitIdFIGxrQOqpJXBKXPYyuk9zic9RPKTVRPbJKLAm3d52WjpK2jpTrua3WOZAf/lDhnvxA5pSiMivJGDG8WdF0xnaEM0+yMPYEwW1JwYTAGg6Zy3xNBXEnHmStaswAzR1n2KEsc6RsZA7vyisdRE2klq2l2INi+1+GqBgBfJQznEmpxKwhCPrzYkk3K2y0wWODhz8YTCx4IBGRSyumXtBzBQUpxqjV0pls5ua0WhNLiiLo5b6hxw2H+1PoUQ22na2t61tZbQ1tI5DXuQx1FMNi1sen6F5tr25g+ll9D2NwaB6KH2bVhYsN1ZWXI1wYXZtWUPKzDyC4kLVeHg7/V98JOTjeHg7/V98JORqg7M8/RCK3tByQhCFfVJCEISSQkm8Us6TmBHhVDIhxA+y/M9OJ6QnZc1pSDY8J0N2ThnrBGIcOQ0K4QCLFSRyOjcHtOI99/JR9j3mhxgASGu6j3HiKmUgTt14mj4SFXTbURGDMOGZbtBFCOIrhk7zR4JpU4aj3ZdSjYXEYY/f0PPBEKmCHWvfV44lp/3N5EHeDayvWQewUqN7TCmQ5lIunmAYY8QH+hVNZO6OzRo+rDsoC3lGOC3T26JDpgSeIUA6qlUH0t3Yk+afHr6vygc7i3iT908zM41tSSNeAI6EjWreljNLQoTjvjgwE7PKSrbF8YkYFrd63i18u3/cEvOeTmaq7HTutgbff+lF00ERvINc7gbNHM5u5Cw4lS0/bpeSRUk5uPwCiXvJNSalYQrUULIur4qrV181WR0hwGQGAHIIXTISRiv0RkAXOOprWipJ/wB2LQxhcQAKkmgAzJKcZqzhJWe8H+bFo1x2Vx0RxAA85XZHWFhmoqdgLwXZbe7E+STXZrCEKRQE3QhCF1cX0zd7gcr6GF2TUIu9wOV9DC7JqFj39YrSs6oXm8PB3+r74ScnG8PB3+r74ScjFB2Z5+iGVvaDkhCFhzqCpwA6FfVJZQli2L8w4e9ggRXeVlDHPm7mw40o2leGPHwe86Pkt3rOgZ89U4MJXCU+2leuXg1Bfpu8lm+6TkOlK1o36jRKiGBCG0b5/wCI4DmCWkKQMATS5M90Lec2PoRHFwi4VcSSH/ZxO3LnCYrdu02MC5rRpaxlXkOo+1VuDRWhdu2BMwQ4nftweOPbz59KhljB97Vdp6h8fzNxtgQcQRxG0bPCyriekTDdTGmruPGuVWvaN3Wx2l1KHWQK1+83XypUtK6GgC6mG1hy5QRgoxO5gs8XttH5CtmihqnXpnBpP0Owx3NOR4ZFKaF2T0h4OhBqD0rjVmORsjdZuSG1NNJTSGKUWIQgBZYwkgAVJwAGJJ4gn2690vBUixhWJm1uYZxna72cqc51lC1t0XSuv4KkaKPrD4rT9gHWf7vYo/dBnavhwh9kFx5XYDqB6U8KqLdnvDTMV+ouIH3W70dQHSomi5upS+w8guBCEKdQIQhCSS+mbvcDlfQwuyahF3uByvoYXZNQse/rFaVnVC83h4O/1ffCTk43h4O/1ffCrO814xKto2jorhvRqaMtJ3wGtGNHi8Z5+iF1vady67XtyFLNrEOJ8Vg8Z3NqHGVX9tXlizJoTos1Mbl6x+0f9oFGzMy6I4ve4uccyc1rRUNsqBKEIQnpqEIQkkhWDcezNKRiTEKpiQYp8I0fbgljSaDaKaQ5Cq+VmbiM9SNMwT9pjXgcbHFp6og6FUrLiIkZix81coX6kwviDcEbwRkp2SnKUe01BHMQVsnozX/ZAFN9ljy9a92tYxlYp0R9RENW7IbziWcTTmOcbFE2vE0YEQ1pvadOHxUDJGvZ0vBWHU7hMIWnBxFjzP3G1Vzbr98AMsSOStB1Bcln2dEjxGwoTC97jQNH+4DjKk32VEmpmHBgt03uGWoCpJLjqAGNVdVzLlwrPhUFHxXDfxKYn+1uxo2JjaltPA3ediuaThdPXyY4AgX5AKFuluWQ5ZofHdpxj5NNFm0NJGJ41PzN1G0+reQdjqEdIpTrU8hDDVzF2tdL4eO1rKs74NfKS0VzhQkaLSMi529FDxYnmVRKzd2q2dKJBlgfEHhHcrt63q0ukKskfpXOdGHOzKDTtDXlrUIQhWVAhCEJJL6Zu9wOV9DC7JqEXe4HK+hhdk1Cx7+sVpWdULkvnPNgSMaI7JoaaaydNoAHKSAvnmfnXRojojzVzjXiGwDiAwV67qn9KmOWF20NUEjujB/hHn+AhNf2g5IQhCJqghCEJJIQhCSSEz7m0/4G05Y6nkwz67S0fq0UsLfITRhRYcQZse134XB3wTJG67S3eE5jtVwK+nJyKxsN7opaIYBLi6miGjE1rqVeWi+zptge2ZiQ21NBojRqDQ711Hc5K87q1tGIYUow7wgRYtNba/Vt9ruhJDRTALMtsxmN7nZ6rd6PoJJXCYHVAyNrnHdu59ytG4kCSg6bZdxdFd4z3lpiPA1CmAaPJHWnFUAyIWkFpLSMiCQQdoIyVgXR3RtJzYE4QHnBkbJsTiePsv48jxLjmmU3Ge709FFXaPdSDXvdpzO4nfz3+y/rzEiBoJJoACSdgGJKyClXdNtf+Hs6LQ0dFpDb6/jfoDlFGwvcGjahpIAuVSl5LXM1Nxo5ye46PEwYNH4QFGAIU3c6UESbZpYhoL+dow6yDzLWgBrbDYs2TrG6mLFuIC0OmCQT/wCbcCPvO28Q6VKRLlSrgQ1rmna17iR01HUo6/dsPYWQWEtDm6TiMCQSQG12YGvMk6WmXw3B7HFrhrGH/eRMAJxuu4BSd4LtvlXA10obsnUpjscNR9qh1ZkV4m7PLnAAvhk8j21xHrN6FWac03XCF9M3e4HK+hhdk1CLvcDlfQwuyahZJ/WK0bOqFB7qn9KmOWF20NUEr93VP6VMcsLtoaoJHdG9kef4CE1/aDkhCEImqCEIQkkhCEJJIQhCSSapieMeKYhNaw4LR6sFo9q8qIk7TDGBpBNNlMlv+WW7D1IBNTSl5s3Bek6P0rRRUzGukANsc8NtlIKPtd+DWjEk4bdntKPlluw9S0QLRaJlkV4Ja1wNBSu9xGeGakpaV4kDni1lW0xpinfSujheCXYchtP471aV1bwR5IMhTh8JCIAEUVJhO8l+st/uULuz20IkWXgMcC1jTENDUVfg39LT+JdsjurSUOGGmWjOOslsE1Jzzdkq3ty0RMTMWK1ug17iWt8lmTW8zQFZigvN0hba3msfLP8A4QaDiuFSFgTOhMQ/rPBBx0XPz0WuNCTTUM+ZR6EQc3WBCpRvMbw8bDdWlMQbOhHfxI85EyqwhrK7A7MjkJXXL2eIo+qsg6O2JGitw5XFqR7qX4iSBdowoUWuReDptw+y8YgcXsWbXv7MTJJiOcR5OlSGPUGB58eNAH0MwdYY8braQ6Zpnt+ZxbzLvIMsPMJlvK4Sss+sBkEuBY0Q53TIc4HOEdKoGJOXKq0WyPHLzU/4HItaL0sJhZYm5WZ0jVtqZtZowGW88Tcn7r6Zu9wOV9DC7JqEXe4HK+hhdk1CzL+sUUZ1QoPdU/pUxywu2hqk7uybYszChvFWuJqKkZMccxxgK7N1T+lTHLC7aGqaujw2Dyu7NyOaO7E8z9ghNd2g5JyNzJXzZ/G/vVaq5XZKmkQYbqk5SN3pNsWZhQ3irXE1FSMmOOY4wE8m5cr5s/jf3pNujw2Dyu7Nys4rjybrrclTKnbv3UfM79x0IflUxdt0R8cuVcNh2b/ETDIeomrjsaMT3c6tWHDDQGtAAAoAMgBgAF1zrLgCipS6ctDH8oPO1++PQcOgLfEu9LOFDAh8zQ09IoVCW7ffwTzDgtDiMC51dEHWGgZ0216VGSl/4wd9Y1j266AtdzGpHSE2zinXC77YuG0gulyQfIcag/dccQeWvKElRYRa4tcCCDQg4EEaircs+fZHhtiQzVp6QdYI1EJWv7ZI0WzDRjUNfxg+KebLnGxda7YVwhctzrBgzEOI6K0uLXADfOGGjXUVP/MuV82fxv71wbnn8mN98e6FI3ttKJAlw+EdF2m0VoDgQ45EcQXCTey6Ml5+Zcr5s/jf3rTNXEl3DeacM6iHFw5w7PpCVhfOa84PwQ/2p2u1a5mYAe4AOBLTTIkUNRswISIcEhYqu7Wsp8tEMN/KCMnN2hN1gXWl4stCiPYS5wJJ03j7RGQPEvW6DLgwIb9bX05nNJPW0KUurwOB90++5dLsFwDFaPmXK+bP4396PmXK+bP43965L3Xhiyz4YhFtHNJNW1xBooD59TO2H+Ad64A4rtwmsXLlfNn8b+9VvGbRzgNRI61PfPqZ2w/wDvS+91SSdePSntBGaaSF9MXe4HK+hhdk1CLvcDlfQwuyahZJ/WK0bOqFB7qn9KmOWF20NU1dHhsHld2blcu6p/SpjlhdtDVNXR4bB5Xdm5HNHdieZ+wQmu7UclZy5fkiD5mH+WzuXS7JVB/GxPLf+J3errRdVCbK2Ydmw2kObCY0jIhjQRqwIC3lVrdSaeZyCC9xFXYFxI8R3GrKK44WSBukLc+aP4iIdYh4c721TpakUsgRXNzax5HKGkhV7dCfEKbZXAPBYfWpT9Qb0qynNqCDiDgRxJz80hkqaQpu3rrRJd5LWl8LU4Amg2OpkRtyKjJSzokV2jDY5x4gaDlOQ51LcJlk27ncU0jt+yNA850geoDoU5epoMnHr5IPOHNIWLt2J/CwdEkF7jV5GVcgBxAe0riv1Phkt4P7UQgU/taQ4npDRzqHN2CfkFz7nn8mN98e6FN23Y4moQhucWjSDqgAnAEa+VQm55/JjffHuhS947XMtBERrQ46QbQkgYhx1ciR6yQyUMNzuH55/wCFqY7Ms1kvDEOHWgqanEknMlJ/0hxPNM/E5aZm/wBHcKNaxnGAXHmqadS7ZxzXLgLv3QZ8UhwQca6buIULW15au6FOXV4HA+6ffcqxjRnPcXOJc4mpJNSTxqzrq8DgfdPvuXXCwSBuV3x5OG+hexjqZaTWupyVC1/JUHzML8tnclq+89GhxIQhPiNBaa6BcATpa6Ja+WZrzsf8T1wNJC6SrHi2VB0XfVQsj/5s2ciqZSRtia87G/E9RpT2iyaTdfTN3uByvoYXZNQi73A5X0MLsmoWSf1itGzqhQe6p/SpjlhdtDVNXR4bB5Xdm5XjfyyIk1IRoMEBz3FlASGjexWOOJwyBVT/AET2h5pn50LvRiglY2IhzgMfwEMrI3ukBaL4J0dkqaTj9FFo+bZ+dD/csfRNaHmmfmwu9XmzxD6x4qoYpD9JUPdHhsHld2blZxSV9E9oeaZ+dC70fRRaPm2fnQ/3JOmiP1jxSEUg+kpOKert3xa5ohzDtFwwDz4rh/cdTuPIrl+ia0PNM/Nhd6PomtDzTPzYXeumeE/UPFcEMg+kp2B1jpRVKUrucWrC/ljQ4mzDAOjSot8W41suFC40/wDsMHsco+li/mPFO6OT+JUta1vQpZpL3b7UwYvPNqHGVW1rWq+YimI/kAGTW6gEyHcntE/+TPzoXesfRNaHmmfmwu9PbPCPqHiuGKQ/SV17nn8mN98e6Fvv7wUekb7r1HDcntHzTPzoXeg7lFo+aZ+dD70umivfXHil0UlrapSchOH0TWh5pn5sLvR9E1oeaZ+bC7074mH+Q8U3oZP4lJ6tG6vA4H3T77kvfRNaHmmfmwu9Z+ii0fNs/Oh/uXHTxH6x4rohkH0lOtVmqSfootHzbPzof7kfRRaPm2fnQ/3JnSxfzHindHJ/Ep2BxVOTPjv+8faU2/RRaPm2fnQ/3LH0TWh5pn50LvTmzxD6x4rhikP0lXTd7gcr6GF2TULZZEu6HLQGOwcyFDa4VrRzWNacdeIKFmXdYo83qhdiEITU5CEISSQhCEkkIQhJJCEISSQhCEkkIQhJJCEISSQhCEkkIQhJJCEISSQhCEkl/9k="/>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descr="Barack Obama painting by Shepard Fairey"/>
          <p:cNvPicPr/>
          <p:nvPr/>
        </p:nvPicPr>
        <p:blipFill>
          <a:blip r:embed="rId3">
            <a:extLst>
              <a:ext uri="{28A0092B-C50C-407E-A947-70E740481C1C}">
                <a14:useLocalDpi xmlns:a14="http://schemas.microsoft.com/office/drawing/2010/main" val="0"/>
              </a:ext>
            </a:extLst>
          </a:blip>
          <a:srcRect/>
          <a:stretch>
            <a:fillRect/>
          </a:stretch>
        </p:blipFill>
        <p:spPr bwMode="auto">
          <a:xfrm>
            <a:off x="6096000" y="2743200"/>
            <a:ext cx="2638425" cy="3048000"/>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wipe(down)">
                                      <p:cBhvr>
                                        <p:cTn id="7" dur="580">
                                          <p:stCondLst>
                                            <p:cond delay="0"/>
                                          </p:stCondLst>
                                        </p:cTn>
                                        <p:tgtEl>
                                          <p:spTgt spid="5122"/>
                                        </p:tgtEl>
                                      </p:cBhvr>
                                    </p:animEffect>
                                    <p:anim calcmode="lin" valueType="num">
                                      <p:cBhvr>
                                        <p:cTn id="8" dur="1822" tmFilter="0,0; 0.14,0.36; 0.43,0.73; 0.71,0.91; 1.0,1.0">
                                          <p:stCondLst>
                                            <p:cond delay="0"/>
                                          </p:stCondLst>
                                        </p:cTn>
                                        <p:tgtEl>
                                          <p:spTgt spid="512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12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12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12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122"/>
                                        </p:tgtEl>
                                        <p:attrNameLst>
                                          <p:attrName>ppt_y</p:attrName>
                                        </p:attrNameLst>
                                      </p:cBhvr>
                                      <p:tavLst>
                                        <p:tav tm="0" fmla="#ppt_y-sin(pi*$)/81">
                                          <p:val>
                                            <p:fltVal val="0"/>
                                          </p:val>
                                        </p:tav>
                                        <p:tav tm="100000">
                                          <p:val>
                                            <p:fltVal val="1"/>
                                          </p:val>
                                        </p:tav>
                                      </p:tavLst>
                                    </p:anim>
                                    <p:animScale>
                                      <p:cBhvr>
                                        <p:cTn id="13" dur="26">
                                          <p:stCondLst>
                                            <p:cond delay="650"/>
                                          </p:stCondLst>
                                        </p:cTn>
                                        <p:tgtEl>
                                          <p:spTgt spid="5122"/>
                                        </p:tgtEl>
                                      </p:cBhvr>
                                      <p:to x="100000" y="60000"/>
                                    </p:animScale>
                                    <p:animScale>
                                      <p:cBhvr>
                                        <p:cTn id="14" dur="166" decel="50000">
                                          <p:stCondLst>
                                            <p:cond delay="676"/>
                                          </p:stCondLst>
                                        </p:cTn>
                                        <p:tgtEl>
                                          <p:spTgt spid="5122"/>
                                        </p:tgtEl>
                                      </p:cBhvr>
                                      <p:to x="100000" y="100000"/>
                                    </p:animScale>
                                    <p:animScale>
                                      <p:cBhvr>
                                        <p:cTn id="15" dur="26">
                                          <p:stCondLst>
                                            <p:cond delay="1312"/>
                                          </p:stCondLst>
                                        </p:cTn>
                                        <p:tgtEl>
                                          <p:spTgt spid="5122"/>
                                        </p:tgtEl>
                                      </p:cBhvr>
                                      <p:to x="100000" y="80000"/>
                                    </p:animScale>
                                    <p:animScale>
                                      <p:cBhvr>
                                        <p:cTn id="16" dur="166" decel="50000">
                                          <p:stCondLst>
                                            <p:cond delay="1338"/>
                                          </p:stCondLst>
                                        </p:cTn>
                                        <p:tgtEl>
                                          <p:spTgt spid="5122"/>
                                        </p:tgtEl>
                                      </p:cBhvr>
                                      <p:to x="100000" y="100000"/>
                                    </p:animScale>
                                    <p:animScale>
                                      <p:cBhvr>
                                        <p:cTn id="17" dur="26">
                                          <p:stCondLst>
                                            <p:cond delay="1642"/>
                                          </p:stCondLst>
                                        </p:cTn>
                                        <p:tgtEl>
                                          <p:spTgt spid="5122"/>
                                        </p:tgtEl>
                                      </p:cBhvr>
                                      <p:to x="100000" y="90000"/>
                                    </p:animScale>
                                    <p:animScale>
                                      <p:cBhvr>
                                        <p:cTn id="18" dur="166" decel="50000">
                                          <p:stCondLst>
                                            <p:cond delay="1668"/>
                                          </p:stCondLst>
                                        </p:cTn>
                                        <p:tgtEl>
                                          <p:spTgt spid="5122"/>
                                        </p:tgtEl>
                                      </p:cBhvr>
                                      <p:to x="100000" y="100000"/>
                                    </p:animScale>
                                    <p:animScale>
                                      <p:cBhvr>
                                        <p:cTn id="19" dur="26">
                                          <p:stCondLst>
                                            <p:cond delay="1808"/>
                                          </p:stCondLst>
                                        </p:cTn>
                                        <p:tgtEl>
                                          <p:spTgt spid="5122"/>
                                        </p:tgtEl>
                                      </p:cBhvr>
                                      <p:to x="100000" y="95000"/>
                                    </p:animScale>
                                    <p:animScale>
                                      <p:cBhvr>
                                        <p:cTn id="20" dur="166" decel="50000">
                                          <p:stCondLst>
                                            <p:cond delay="1834"/>
                                          </p:stCondLst>
                                        </p:cTn>
                                        <p:tgtEl>
                                          <p:spTgt spid="5122"/>
                                        </p:tgtEl>
                                      </p:cBhvr>
                                      <p:to x="100000" y="100000"/>
                                    </p:animScale>
                                  </p:childTnLst>
                                </p:cTn>
                              </p:par>
                            </p:childTnLst>
                          </p:cTn>
                        </p:par>
                      </p:childTnLst>
                    </p:cTn>
                  </p:par>
                  <p:par>
                    <p:cTn id="21" fill="hold" nodeType="clickPar">
                      <p:stCondLst>
                        <p:cond delay="indefinite"/>
                      </p:stCondLst>
                      <p:childTnLst>
                        <p:par>
                          <p:cTn id="22" fill="hold" nodeType="with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5123">
                                            <p:txEl>
                                              <p:pRg st="0" end="0"/>
                                            </p:txEl>
                                          </p:spTgt>
                                        </p:tgtEl>
                                        <p:attrNameLst>
                                          <p:attrName>style.visibility</p:attrName>
                                        </p:attrNameLst>
                                      </p:cBhvr>
                                      <p:to>
                                        <p:strVal val="visible"/>
                                      </p:to>
                                    </p:set>
                                    <p:animEffect transition="in" filter="fade">
                                      <p:cBhvr>
                                        <p:cTn id="25" dur="500"/>
                                        <p:tgtEl>
                                          <p:spTgt spid="5123">
                                            <p:txEl>
                                              <p:pRg st="0" end="0"/>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5123">
                                            <p:txEl>
                                              <p:pRg st="1" end="1"/>
                                            </p:txEl>
                                          </p:spTgt>
                                        </p:tgtEl>
                                        <p:attrNameLst>
                                          <p:attrName>style.visibility</p:attrName>
                                        </p:attrNameLst>
                                      </p:cBhvr>
                                      <p:to>
                                        <p:strVal val="visible"/>
                                      </p:to>
                                    </p:set>
                                    <p:animEffect transition="in" filter="fade">
                                      <p:cBhvr>
                                        <p:cTn id="30" dur="500"/>
                                        <p:tgtEl>
                                          <p:spTgt spid="5123">
                                            <p:txEl>
                                              <p:pRg st="1" end="1"/>
                                            </p:txEl>
                                          </p:spTgt>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5123">
                                            <p:txEl>
                                              <p:pRg st="2" end="2"/>
                                            </p:txEl>
                                          </p:spTgt>
                                        </p:tgtEl>
                                        <p:attrNameLst>
                                          <p:attrName>style.visibility</p:attrName>
                                        </p:attrNameLst>
                                      </p:cBhvr>
                                      <p:to>
                                        <p:strVal val="visible"/>
                                      </p:to>
                                    </p:set>
                                    <p:animEffect transition="in" filter="fade">
                                      <p:cBhvr>
                                        <p:cTn id="35" dur="500"/>
                                        <p:tgtEl>
                                          <p:spTgt spid="512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P spid="512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2"/>
          <p:cNvSpPr>
            <a:spLocks noGrp="1" noChangeArrowheads="1"/>
          </p:cNvSpPr>
          <p:nvPr>
            <p:ph type="title"/>
          </p:nvPr>
        </p:nvSpPr>
        <p:spPr>
          <a:xfrm>
            <a:off x="685800" y="762000"/>
            <a:ext cx="7924800" cy="1143000"/>
          </a:xfrm>
        </p:spPr>
        <p:txBody>
          <a:bodyPr/>
          <a:lstStyle/>
          <a:p>
            <a:pPr eaLnBrk="1" hangingPunct="1"/>
            <a:r>
              <a:rPr lang="en-US" altLang="en-US" dirty="0" smtClean="0"/>
              <a:t>WHY STREET ART?</a:t>
            </a:r>
            <a:endParaRPr lang="en-US" altLang="en-US" dirty="0" smtClean="0"/>
          </a:p>
        </p:txBody>
      </p:sp>
      <p:sp>
        <p:nvSpPr>
          <p:cNvPr id="6147" name="Rectangle 3"/>
          <p:cNvSpPr>
            <a:spLocks noGrp="1" noChangeArrowheads="1"/>
          </p:cNvSpPr>
          <p:nvPr>
            <p:ph type="body" idx="1"/>
          </p:nvPr>
        </p:nvSpPr>
        <p:spPr/>
        <p:txBody>
          <a:bodyPr/>
          <a:lstStyle/>
          <a:p>
            <a:pPr eaLnBrk="1" hangingPunct="1"/>
            <a:endParaRPr lang="en-US" altLang="en-US" dirty="0" smtClean="0"/>
          </a:p>
        </p:txBody>
      </p:sp>
      <p:sp>
        <p:nvSpPr>
          <p:cNvPr id="6149" name="AutoShape 7" descr="data:image/jpeg;base64,/9j/4AAQSkZJRgABAQAAAQABAAD/2wCEAAkGBhASEBQUEhQVFRUVFBgSFxgYFhUYFBUUFRUVFBUUFRgYHyYfGBkkGxQUHy8gIycpLCwtFSAxNTAqNSYrLCkBCQoKDgwOGg8PGiokHBwtKSwsLC8sLCwpKTAsKSksKSwsLCwsLCwsLCksLCwsKS0pLCwpLCwpLCkpLCwpLSwsLP/AABEIAJwBRAMBIgACEQEDEQH/xAAbAAEAAgMBAQAAAAAAAAAAAAAABQYCAwQHAf/EAEQQAAIBAgMEBgUICQQCAwAAAAECAAMRBBIhBTFBUQYTImFxkTKBobHBFCMzQnJzstEHFSQ0UmKSovAWQ8LhF4JUY4P/xAAZAQEAAwEBAAAAAAAAAAAAAAAAAQIDBQT/xAAtEQACAQIEBAUEAwEAAAAAAAAAAQIDEQQSITEzQVFxEyIykbEUYYHwI0LRof/aAAwDAQACEQMRAD8A9xiIgCIiAIiIAiIgCIiAIiIAiIgCIiAImFSqqi7EAd5A98j6/SfBpvr0r8gwY+S3MhtLchyS3ZJxINullI/R0sRV+zRYDzfKJr/XmMb0MJlHOrWUexAxlc6K+JHkWCJXy20H31KFIfyU3qN5uQPZNTbGrN9Ji67dyFKQ/tF/bGZ9BmfJFkZgBc6CRuK6S4On6dekDyzgnyFzI1OiuF+shqHnUd6n4jb2TuobPpJ6FNF+yij3CLyHn+3z/hp2x0yw+Gy5xUYOuZSq3Vh3MSBy85X8V+lVf9ugx73cD2KD75Y9pbMp16Zp1BcHzB4Mp4ETyzbuwamFqZW1U6q1tGHwI4iY1ZTjqtjx4qdanrF6HoPRTp2uKbq6oFOofRsey45C/wBbu4y2TwAEg3BsRqCN9xy756Z0K6bCsBRrkCqNFY7qnd9v3xSrX0kVw2LzeSe/UucRE9J0RERAEREAREQBERAEREAREQBERAEREARPhYTA4heYgGyJxVtsUV3uo4akC55C51kZiOlQaww5pub6lmcIBYm+ZVI4cxJyu17FHUjHdlgiVKttauSA2Mw1O5CgU0zElvRALsd/O03vslt9bFYhh94KS/2Ae+UbfQhTvsvgsj1ABckAd5sJG4jpPg0NjXpk8lbMfJbmQ9TAYFLllRyNO0TVYt/CM5N2PLfM6e18OiE00sBlIyIACr7mFrCwIIPFSNZVy7Byf2+f8O49KUP0VHEVO8Uiq+dTKJgdr4xvRw6J31Kw/DTB98bM2olcEjQgkWJBNh9YW3g3Gs7byVd8ybN8yPIx7b69Kn3U6Rb21G+EHZLt9JiMQ3cHFMeVMA+2db42mN7r5iaztOnewNz4fn/nCMqGRHMnRjCA3NIOeblqh/vJnfQwiJ6Cqv2VA905DtViRlpsfyvY+jfvn1a+IZgMmUcyNw8Lg39UlRS2LKKWyO6fZw/JMQx1cDuH52vu7xPlTZoBu9Ujde7ADcB9YnS9z65JJ2moL2vry4z49UDfYeJA98imbA09TUW/cx/4zmq9K8Au7tHuUcBYanumbq01u0RmT2Jg45L2uCd1lDMb+oQMUxF1Rz4hU/Eb+yQD9Pqe5Kd+GrfACfDt3H1Po6JHhTPvbSZvE0+V32RlKtGOln7Ms1EMR2hY8g2bTyE0bT2TSr0zTqDsnjuIPBlPAyB+RbUqek+Qd7gexLzOn0QrEg1K97EG1mbcb2uSJHiyltB/nQo6kpKyg/zoU/HdFqlKqyMy9k6G9rqdQbeE1rsdBYmrqNeyDf1GT/TD97f7KH+2QpM51WbjNxXI5NSMYzaS2Z6Z0Wx7VcOCzFipKZiAC1ram3HWS8rnQQ/sp+8b3LLHOtRbcE2dqi70030ERE1NRERAEREAREQBERAEREA1YnEBFJPgBzJ3C/CUDH/pSqqxVcOEZSQc7EkEaEEAD3y6bcHzJ8R75530v2RnX5Qg7SgCqP4l3LU8RuPdY8JjVzJXiefEZ1G8HsaK/wCkfHtuZE+yg/5Xll6IdKmxKGnVb51NeWdf4rDiNx9RnmQnRgcW9KotRDZlNx8Qe47rTyxqyTu2c6niZxleTuj2WR219s0qJVHBLVA1hcKCANQWOgPC2+b9kbSTEUVqLx3jirDep/zlN+JwiVBZwCORAI9oNp7m7rys678y8pX9l7Qw3XJTXDKjPcgqqsARvzGwI3b90suUWtw5cPKc+G2PSQWVB379fGdi0TCcn6ndkQjlVir7R6OYVXHzIRSrDrRUPYqG5FqRvmbiDwnKyKbFqgJARtKbBc6G+dMxUAnW55G3jcauEDqVbUHSVmrtPBUWZRTdirEHWwuDbhYcJWpOK1qMq1Tp6uyFagmjEuczBswNOndhbtWVb37yPXafaS5ipFIMCSCSGqMNLnVjpvvu1nP/AKtp3+aw6Xvx7Rv6hNv612lU9Cmyj7AUebzH6qn/AFTfZFPqYf117IkPkVfKBTXJp9UKoGu63ZP+DjMm2c1vnXQWuVzNmKk2udfA8ZC1aeLOY1cQiBRdgatyBcC+VL8SPMTWuxgSb1KtSyq16dEsCGykZWY66ODu4GT4tR+mHvoT4s36YP4JqpWwq3DVxa+5Rf1cZh/qXCUx2VZja18qgnxM0YDo5TZhejWK3N2d1XcWHoLY7wPUZN0tgYVd1FPWMx/uvItiH0RH8z6Ig36bkm1OlfxJY+QgbW2jU9CkV78lva8tVOmqiygL4AD3TKPBm/VN/jQeFN+qftoVI7L2lU9N8o76nwS801+iVQFA1YFnfIOySBoWJJJ1NlNhxMucwr0FdSrgMDwPduPj3x9LT53fdlo0IXvK7/JWaXQuhnsy1HHF2cKu64soHPTSd9Po1SU9mnSA7wzn+429k7/1db0alYd3WFvxhj7Z8Oy0PpNUfuao9vWqkA+U0VKC2ijd06b3+DUWpUwabBXY/wC2iLcjkV3Ad7WE6dn0WSkqtvA4EkLckhQTvCghb/yzZQw6ILIqqOSgAeybJqkWbSWWOwiIklCgdMv3tvsJ7pBmTfTQ/tZ+wnuMgpwq3El3OBX4ku56F0B/dT963uWWWR+wsCKNBE4ga97HVj5kyQnZpRywSZ26UXGCTERE0NBERAEREAREQBERAEREA4Nt/Qt4j3iVpWtwBG4g7iDoQe4iWbbX0Der8QlXgFU2l0cp06zKKgCmzqD6QVhcA87br900Ls+gN7MfASW6UfTr9zT/AOQ+EiZxasss2kcSolGbSRa+gzoHqIgNioc3PEG1/Iy5CUXoM37Q33R/EsvV50cK700dLCu9NCJH7aev1eXDj5xjbNpZAAWLXIIB0AHe0r9DZG06ip11QFQczIzWzgk5qblL3Gij/wBzynvhSUlmckvkmpWcZZVFv49y2viUXeyjS+pANhqTblIM7EV2L01w/aZmLMruxuSVKgnLuK90j6HQPU9ZUGVjfKoN1tmsqtoLDNf0RrwE3Vek7Ug1EUirUstNWqkItRVGVnF7DgDYE6NfhFSjC14+a32+DLx2ta0bLlzJbD7Kqi961hqAKdNKY1W1zYE3BJO/gJ9PR2gfTz1Nb9uo51tbdcDhOXo9typiKta/VimmUKoN6ovuLi9wCASLgcJOzOUXB2PVTqKcbx2ObDbNo0xZKar6hfU3NydTrOmLzh/Wq62G6v8AJzc27XNd9/DT1SjkluWcktzuiRmL6QUqZN1cgNlLADLe4BAuQWtfXKDJFFIGpuedreyQpJuyIUk3ZGUREsWEREAREQBE+FgN8x60ePgCYBnEwznkfZHa7h5n8oBQOmv72fu09xkPg7dYl92db+GYSW6a3+Vn7tPjIHNOJV4j7nBraVZdz2ijx8ZskX0c2qMRQDjQ3ysOTgC9u7W/rkpO0mmro7sZKSuhERJJEREAREQBERAEREAREQDi2x9A/q/EJV5adr/Qv4D3iVaAQfSkfO0/uV9jOJD3kx0r9Oj917nb85C3nFxC/kZxa/EZYehLftR76be9TL7eefdDG/ax9h/cJ6BPfhOH+T34Th/kyBi8qe0NuV6q1GoNkp07jMFZmcquYm4ByLbieY9XPW2riMMUY1WqgsUdWAtcKjnId9rPv7t0s8RFctOpd14rt1LrKP0n6D1mqVK+EYPUrOvWU6xvSsNzpqCpW265FiR3S6UqoZQw3MAw8CLiZsgIsZ6oTcXeJpOEaitIpuyMHTwy4k06qU3VznYqrVcRVAJLvfgzFgqoBa8mcOlStX+dLqFo0amQFlTrDcte2+1t1/GY09l1AXOQAmvUcN2MwUshU5jqFsH0Gu6dKYWobdZVuQb6E770zcAW/hbQ3tnnnUZS802ZQpu2vsRPyBmUK9IrX6zO9dyoAyvmLI17kZRYKBpxnXUoAFszqLYs4mwDMcgDaaDRuw+n8pnSNlUwNS24gmwQEFcpvfzPM6xRxOGZgivTZ2vpnzMdKhJIHc9TzkqjFF1RiiKxWGT5xWdmzOSxyIHI7TgZ2JzKOrIAFt0td5oTDAbgoub6KBrqb39Z85syd58z8JeMVHZF4wUdjItbfMRVHO/hrApgcBMpcuY5zwB9g98druHmZlPjuALkgDv0kA+FTz8gPjHVjvPrM0naFLNlzjNe1hqb8tJrO0bjs06ja2FxlBuDrduGkmwOsIBuAn2Rb7VYXv1ScrvmbcbXC98woYyoWHad7XJApZUOhIuTqPV3QCXiasPUYqCy5TxF729czkA8+6b/AL2fu0+MgJPdNz+1n7tPjK/ecerxH3OBX4ku56P+jz91b71vwpLRKt+jv91b71vwpLTOpR4aOxh+FHsIiJqbiIiAIiIAiIgCIiAIiIBybVHzL/ZlVlr2n9C/2TKqRAIPpZvofdt+P/uQYk70tGlA9zj+5fzkCJyMRxGcXEcVk30Ob9sT7Lj+0y+bQps1Goq+kUYDxKkCUDomf2yn/wCw/saXnaG2qNAqKjEFwSoCO7NltewQE/WHnPXhNabX3PdhFem19yj7ExLZHp9lbZmzMSMpZDRYFR6Wh3G1iJt2nSrVnpUlysWGbsrYXICGo2p0youum7dOzaGIpV6r5Nn4iowy3b6AHMLgvnI19V504DC7QTSjhsLhwd7PVeq5HfltfwvIWGl6W9CFhpWyt6Fow9EIiqNyqF8gB8JE47a9RajqFpgLbtPXVBay71HaGrW8uck8KlQKOsdWa2uVMqk8wCSfbIXGYU9e7KVGZgWthhUYgBLAsT/KTcjlbdPakj2pI+YbadSq2QVKCs27Ij1bANcku3ZN1VhbmRynVW2YcvzuLqgW1syUxrcXIA7+fCcz4Lfc1spY9g1UoooYgiyUxc+kbcdJpoYKjmNkok77gVKzHssd50HH/DJJOpl2cii5RwGNrlqpzgKDoL66rp3zo/WCIB1WGqHThTWmALkWu1tdN3fMaasqgjrACM1rU6KjgQba8LzmZVK69WdxbMz1Tpu0GhMA6/1rXs10pU91s9Qsd4VswQcDfceHrmmrVxJFzW3i/wA1RFrEaduodLXB8ZuNRjl1ftEgkKtO+5gbtrl14amcvyxCcpKlmOhNVnW9Q7iQLKpyNpf6pgHVhcU1OmQzWYkMDWdSxvobhPRFhNny52IAYaixyU3Nja17nS15xU8WSbCnUJuVLJRAFluts7nnreZ1aGIYAdWTqbmpWsAFKgECmOILG38usAzqM1lLtUF1ynPUWkL8yo1JJPDlMKSoxy/NljuID1cp36ltNwPLWbW2RVLNZ6armGS1IM6Lc3BLGzHU8OM2VdmJYCpXqnSxHWCmp1vfKlteHqgGsJe5dnppYEm6pc3FtALgH498xGNwQuobrSO2QM1Q3FlzaX114TdhdnYZARTpZs1s2jvmtuuWvfzneiOPRp28SqjyF5AI1toEEilhajEE6kIiHjozG5vJDC1ahW9RAhvoA2bTxsNZtGGqneUXwBY+20zGA5ux8LL7hBBiWmo4pP4h6jc+QnSuzaXFb/aJb3zelMDcAPAWgFB6R7AxOIxJalTJXIozHsi4vffrNeG/R1iD6bonhdj8J6JEweHg3dnmeFpuTk+ZF9HthjC0jTDF7sXJItqQBoPVJSImySSsj0RioqyEREkkREQBERAEREAREQBERAOXajWov9kyqXlh2xcqR3WlXo1rmx3jQ+PPwMAj+lo7FDxqD8EroMsfSwfM0T/PUHsWVoGcrE8R/vI4+J4r/eRL9F2/bKX2iPNWnpInmXRtv2uj9u3mDPTRPThPQ+568H6H3MonyfZ7D2iQm1cSquxZ1Fsts9comoF+yNfzv3yXfEIN7AesXkRjNmtVql0YAG1iMOrvcLb0305eQglHNh8VSLgUSGDNYMlBnIsx31G0sNdTCVqpylVYWObLUq06IsAGzFE1sbn+k853JsCoylXau4IynPWCi1wdyDu8iZ04To0iHMq01YC1wpZrWt6THlJBX0xeZ+rzUVfOUAWnVrMGLWLEtotyvHlNlDrqgy2xOXN2mtSwygW1GUdojW8ta7NHF39RCj+0CZrs6kPqg+PaPti4uVihh6mUWFFWswbM1XEEBgoIA0GoUXH5mb02NWYW6yoButTp0qK5RuGt20ufOTrbRproL+oC2mkDaqd/lBFzkwGyqlMEAntHMTUqPUN92m4AdwnUMC531P6VA995mNop3+Rn39YU+Z/pP5SAfBs1OOZvFifZum2nhUXcqjwAkD0m6aJhUBWm9Z2Ngg7Gg3szNoBuGlzrulO/8gbTrlhTGHoAC9srVXtfLqxZVAud9t43SkpxjuzCeIpweVvXoeqRPOcJtjaA1r4vf9VaNFVv4stz7JtxWIxmIUouJrAWsxp0qYO8G2ceifAg2JmfjxvZXIWIgz0GJQ6GM2jQRUFW4GgNWg5a3IsG1n3/AFVjhe74U5Rc3p1RYDfftx48OZPjx5l7iUlOlmOt6OGbS/8Avj4GP9b4oelRw58MQ499IyfHp9SfHp9S7RKX/r6t/wDFQ/ZxKn8SCYjp/iWYingcwAFycVSBub6WseUlVoPmFWg+ZdporYmxtKdiOn+Mpi9TZzhRvIxFM2HlJ+jtBalqi+iyqwvv7YBAI59oCXUk9i6nFuyZ019q5BcqTu4NxNuU7qbhgCNxAPnI+rWHZAOpcAczY3PkATO+kdJYuZxEQBERAEREAREQBERAOXG0LiVXaGzWDZlGvLmOXjLpMGoqd4gHm/Sg3w1E/wD2sO/0LyCw2zK9T0KVRvBTbzM9h+Q0r3yLfnabgJ56mHU5Zmzy1MMpyzNnnGw+iWMWtTqNTChGDEFgCfK8vAwtU/wL5t+UkImlOmqasjanSjTVonEuzj9ao3qAX8zMxs2nxBb7RJ95nVE0NDXTw6L6KgeAAmyIgCIiAJ8M+xAPP9t0MX1l6TELbdmtY31kWz48fWb+pe8y/Y7E0wxzUye+x+E5BXwp3gj1tLXIsUlsfjVIzlrX+HMT4dt1wD2m85ehSwp4kev8xD7Lwrbzfy/KLkWPDNr7VdscS+Y2Zh3aO4Itz3eQl02Fig9apZmsUpKu/L1eYsbcLghr8RcTu6W9AMzCrhcrntF0JRWJJJzIbAE6m99d0qRxtfDOQ1J6Z3EZDlbhc/VY6bwZ5aialmSOJiHKlWcnF2fMvG19qksgvmyoXUlBUIqXAUC/og8/aJv/AFxX3s6qC+T0GIQAXLmxuwJFhw1vKLV6Y0cvbpVRpqQEK+0gzkXpxhAdGqpw9C4959nxlVUlziVUqknmi73/AH92PScPt+tvYkDs3GU2sKdWoxta+uVNJns/EdeWJSiMpW5ChgysLkb7X079+6UGl03oXB6x9N16dT4DdOun07ogECsBu1KVz7xppJzp7p+xeNSatmuz0unjVsApSwFhu0A4eUqWOxwzta1sx5czIlOnGHI/eKQOu8Ou+/8AEu/hOCptjCk6Yih/WvxAnnrvOkkjSrWk1oiXfaQAuQJEvtkXNlHsmnEYmmw7NWkf/wBU/OcdPAVH1U0yCSL9bTtxHPumcKa5nKq1K8naK/4WDottPrq2IWqWZB1SBbkKLqS1rEb7jT+WWp9n1Ew98N6YW6B7gNrcAtvWw3X9cpHR2mKLupZXqVKysoW7qOzkUG24m/8Alp6GtdTRVQGJCDMNd9lG/lqZ0aSSjod7DWyK+6SubthYPqPmySzZFZmNyb6g7zxIJI5kneTJtMWoHGR2Hpk1ntc9lf8Al8LTp6h+Rmh7kdfyxe/yn0YtOfsM4Sjcj5H8pgTbh7IJJL5UnMT6MQv8Q85FF58zju/z1wCX61eY8xMs45iQuYd0+XH+H/qSCbvNL4qzhbb+PKRJI/wzl2btJKtYqhuadXq213MLG3+cjFgWeIiQBERAEREAREQBERAEREAREQBERAMWQGamwVM71HlN8QDhqbGpH6onHV6OpwJHrk1EAquK2DWt2HMhMVsSsPSBPrM9FtMGpAw9SkoKR5FjNhKdCg8pX9odCqLeimXvXT2bvZPdK2y6bbwJw1ejVI8JTKYfTpbHjeF6PhQAaatbiRr65L7N2Phcw6ygpHczD2Xnor9FV4TlfonyMjKU+nXRENS2Hstv9q3rP/c3Dofs1ty+0fETrqdGnG4XnFV2PVH1TIyLoT4UV/Rewf8AR3gG+qD4qh+Ew/8AGWA4Iv8AQB7iJ8GFxC7s030sfXXeCYyR6Fko9DDB/o+w9CslZD9G2e13sbAgaEkcfZJ7Z1EAMGsb6buFrG8jmx9V0KgWJ0uQSB4jSFxuTQmx8DNYxSWhpGMY+lE3hWyMbGwCjw4/Ae2dy49TIPZtU1GK2Nr5ieBAAsPO3tkt8jEk1R0/KRzn0Ygc5ynCTE4U85BJ3dcOcZx3Th+Stznz5O/OAdpZeQny1P8AhHkJwGk/OCHEA7+rp/wjyEhdi9GxQxOIqggrWrdcBrcEoFI/qzH1zqFdp2YZiYB2REQBERAEREAREQBERAEREAREQBERAEREAREQBERAEREAREQD4RMTREziAajhl5TH5GnITfEA0DBJyE2dSJnEAxFMDcB5T7ln2IB8yxlE+xAMckZJlEAwNITW2Gm+IBxjAzpp0rTOIAiIgH//2Q=="/>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pic>
        <p:nvPicPr>
          <p:cNvPr id="6" name="Picture 5" descr="https://encrypted-tbn1.gstatic.com/images?q=tbn:ANd9GcRDezBzUT3_wOBC--4rGxHyRd6HLoKxnDZN7nBYiKBB4cDThgMG"/>
          <p:cNvPicPr/>
          <p:nvPr/>
        </p:nvPicPr>
        <p:blipFill>
          <a:blip r:embed="rId3">
            <a:extLst>
              <a:ext uri="{28A0092B-C50C-407E-A947-70E740481C1C}">
                <a14:useLocalDpi xmlns:a14="http://schemas.microsoft.com/office/drawing/2010/main" val="0"/>
              </a:ext>
            </a:extLst>
          </a:blip>
          <a:srcRect/>
          <a:stretch>
            <a:fillRect/>
          </a:stretch>
        </p:blipFill>
        <p:spPr bwMode="auto">
          <a:xfrm>
            <a:off x="914400" y="2418483"/>
            <a:ext cx="3614737" cy="3476625"/>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p:cTn id="7" dur="1000" fill="hold"/>
                                        <p:tgtEl>
                                          <p:spTgt spid="6146"/>
                                        </p:tgtEl>
                                        <p:attrNameLst>
                                          <p:attrName>ppt_w</p:attrName>
                                        </p:attrNameLst>
                                      </p:cBhvr>
                                      <p:tavLst>
                                        <p:tav tm="0">
                                          <p:val>
                                            <p:fltVal val="0"/>
                                          </p:val>
                                        </p:tav>
                                        <p:tav tm="100000">
                                          <p:val>
                                            <p:strVal val="#ppt_w"/>
                                          </p:val>
                                        </p:tav>
                                      </p:tavLst>
                                    </p:anim>
                                    <p:anim calcmode="lin" valueType="num">
                                      <p:cBhvr>
                                        <p:cTn id="8" dur="1000" fill="hold"/>
                                        <p:tgtEl>
                                          <p:spTgt spid="6146"/>
                                        </p:tgtEl>
                                        <p:attrNameLst>
                                          <p:attrName>ppt_h</p:attrName>
                                        </p:attrNameLst>
                                      </p:cBhvr>
                                      <p:tavLst>
                                        <p:tav tm="0">
                                          <p:val>
                                            <p:fltVal val="0"/>
                                          </p:val>
                                        </p:tav>
                                        <p:tav tm="100000">
                                          <p:val>
                                            <p:strVal val="#ppt_h"/>
                                          </p:val>
                                        </p:tav>
                                      </p:tavLst>
                                    </p:anim>
                                    <p:anim calcmode="lin" valueType="num">
                                      <p:cBhvr>
                                        <p:cTn id="9" dur="1000" fill="hold"/>
                                        <p:tgtEl>
                                          <p:spTgt spid="6146"/>
                                        </p:tgtEl>
                                        <p:attrNameLst>
                                          <p:attrName>style.rotation</p:attrName>
                                        </p:attrNameLst>
                                      </p:cBhvr>
                                      <p:tavLst>
                                        <p:tav tm="0">
                                          <p:val>
                                            <p:fltVal val="90"/>
                                          </p:val>
                                        </p:tav>
                                        <p:tav tm="100000">
                                          <p:val>
                                            <p:fltVal val="0"/>
                                          </p:val>
                                        </p:tav>
                                      </p:tavLst>
                                    </p:anim>
                                    <p:animEffect transition="in" filter="fade">
                                      <p:cBhvr>
                                        <p:cTn id="10" dur="1000"/>
                                        <p:tgtEl>
                                          <p:spTgt spid="6146"/>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10" presetClass="entr" presetSubtype="0" fill="hold" grpId="0" nodeType="clickEffect" nodePh="1">
                                  <p:stCondLst>
                                    <p:cond delay="0"/>
                                  </p:stCondLst>
                                  <p:endCondLst>
                                    <p:cond evt="begin" delay="0">
                                      <p:tn val="13"/>
                                    </p:cond>
                                  </p:endCondLst>
                                  <p:childTnLst>
                                    <p:set>
                                      <p:cBhvr>
                                        <p:cTn id="14" dur="1" fill="hold">
                                          <p:stCondLst>
                                            <p:cond delay="0"/>
                                          </p:stCondLst>
                                        </p:cTn>
                                        <p:tgtEl>
                                          <p:spTgt spid="6147">
                                            <p:txEl>
                                              <p:pRg st="0" end="0"/>
                                            </p:txEl>
                                          </p:spTgt>
                                        </p:tgtEl>
                                        <p:attrNameLst>
                                          <p:attrName>style.visibility</p:attrName>
                                        </p:attrNameLst>
                                      </p:cBhvr>
                                      <p:to>
                                        <p:strVal val="visible"/>
                                      </p:to>
                                    </p:set>
                                    <p:animEffect transition="in" filter="fade">
                                      <p:cBhvr>
                                        <p:cTn id="15" dur="500"/>
                                        <p:tgtEl>
                                          <p:spTgt spid="614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147"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Grp="1" noChangeArrowheads="1"/>
          </p:cNvSpPr>
          <p:nvPr>
            <p:ph type="title"/>
          </p:nvPr>
        </p:nvSpPr>
        <p:spPr>
          <a:xfrm>
            <a:off x="790575" y="533400"/>
            <a:ext cx="7924800" cy="1143000"/>
          </a:xfrm>
        </p:spPr>
        <p:txBody>
          <a:bodyPr/>
          <a:lstStyle/>
          <a:p>
            <a:pPr eaLnBrk="1" hangingPunct="1"/>
            <a:r>
              <a:rPr lang="en-US" altLang="en-US" dirty="0" smtClean="0"/>
              <a:t>CONTROVERSIAL ISSUES</a:t>
            </a:r>
            <a:endParaRPr lang="en-US" altLang="en-US" dirty="0" smtClean="0"/>
          </a:p>
        </p:txBody>
      </p:sp>
      <p:sp>
        <p:nvSpPr>
          <p:cNvPr id="7171" name="Rectangle 3"/>
          <p:cNvSpPr>
            <a:spLocks noGrp="1" noChangeArrowheads="1"/>
          </p:cNvSpPr>
          <p:nvPr>
            <p:ph type="body" idx="1"/>
          </p:nvPr>
        </p:nvSpPr>
        <p:spPr>
          <a:xfrm>
            <a:off x="762000" y="2362200"/>
            <a:ext cx="7693025" cy="3724275"/>
          </a:xfrm>
        </p:spPr>
        <p:txBody>
          <a:bodyPr/>
          <a:lstStyle/>
          <a:p>
            <a:pPr eaLnBrk="1" hangingPunct="1"/>
            <a:endParaRPr lang="en-US" altLang="en-US" dirty="0" smtClean="0"/>
          </a:p>
        </p:txBody>
      </p:sp>
      <p:sp>
        <p:nvSpPr>
          <p:cNvPr id="7172" name="AutoShape 7" descr="data:image/jpeg;base64,/9j/4AAQSkZJRgABAQAAAQABAAD/2wCEAAkGBw8QDw0NDRANDxIPEAwQEBAOEBIQEBAQFREWFxQRFRUYHCggGRomGxQTITEhJSorLjouGCA0ODUuNzQuMCsBCgoKDg0OFxAQGzciHxwsLissLCwsLCwsLCwvLCwwLDc3LCwsLCwrLCw3LC8sLC0sLCwtMSs3LCwsMCwsLCwrLP/AABEIAMABBwMBIgACEQEDEQH/xAAcAAEAAgMBAQEAAAAAAAAAAAAAAQQCAwUGBwj/xAA6EAACAQIEBAMFBgQHAQAAAAAAAQIDEQQSITEFQVFhEyJxBjKBkaEHFEKxwdFSYnLhJDM0Q1OC8CP/xAAZAQEBAQADAAAAAAAAAAAAAAAAAQIDBAX/xAAhEQEBAAICAgIDAQAAAAAAAAAAAQIRAyExUQQFEpHRQf/aAAwDAQACEQMRAD8A+4gAAAAAAAAAAAAAAAAAAAAAAAAAAAAAAAAgASCCQAMZSt39DGFVN22fR7gbAQSAAAAAAAAAAAAAAAAAAAAAAAAAAAAAACAAgCSAAAAAi5pq1raLV9tl6sCatVK9/iaFPM21+HZled3v/b4Gyi7bXfUym16jUzLutH6mwr0VaT7xT+pYNRqAAAAAAAAAAAAAAAAAAAAAAAQBJAAAABAkgAYqrFtxTV1yMilWytXdrpW00dxhK8tU3mt8ybF0xlK2rdka51ly1f0XqaG23ffvyXoNjKrWb0Wi+rNbXX5Bu22r6mylh29ZERVnFy2MqNGpFrnF733R0YwS2RkXS6Ywhb4mYBVAAAAAAAAAAAAAAAAAAAIACAAAAAAAY1JqKvJpLqwMjTXrqPd9Dnviyqa0WnHZy55ucWuTXTcxp5p6L4t7EtEVqjk9Fu9l1LVOnlSc7J9Fv8TW5xp+7rLmypUru92zI6GZS15rdL8S6+oTctI7FOE93ts16l3CVlfK9L6/EQWKNBLXmbgDagAAAAAAABDJDAIAAAAAAAAAAAABAACAAAAxq1Ixi5TcYxSu5SaSS7tnMxfF4KN6bzaX8ura5uK52uBcr46nCSpuUc8k3GF/M0t7HJxuOc7Ws73yrZS0acOqlv8AL1ty6dSeIcqcoqafnTg3rG91OMlqpLTbt2LmHcacp0qr8SqknmtaNSOmWrG3uyTsnbnbZOJKMPusv9Rrovd0Uq0E7OnLpNcm7dOpb+9wmoyp+40nHlo+ZprYhyd3zGHw99korVvktXdv5tkVnmb0RlOKhvrLob6UG/LSXrL9i5h+HRWstX3Ghy8M5OXmWj+h1IQSlTstU3f0Lapx2sjJIuhIAKABAEggkAAABDJAAAAAAAAAAAACAAAAbCBzuNcaoYSnKpWlsm1Be8/2Ofxv2kjSThRtKbvZ8r22R884nRxGNmpRvKTz5czajJpealPez0evL5p7xx35ceeeup5eM+0z2/x9etVw+eEcNWo2VHwk45XJ+bNJXc/LunZO63Wj7M8XWwyp/f6ksPga8mqU5uzjW5SguUHdpvbXpmOh7W8GpYSlh8ZOLxE6eaFOMvdpyu3klHaUk729OdkfNOI8Ur4hvxZtrNdQT8kXtoi5STtnG29ft+p4YiEYqFGKhC+bTXzNau/fX5s1uOZqVk2r2bWqvvZngfsi4pVxOGlSqtylhnGmm7607eVt9Vqvgj6XQd7Rpq768kcVjmlKNBKznz2S3ZfoYVzs5eWPKKN+EwSXmnq+5dCsKdNRVkZgFAAAAABAJIAkAAAAAADAEAAAAESCAFSQAAAARpxWKhSjmqNJfV+h4vj/AB+VbNTg5RjpfI2pKPKa62aX1351uKSxE8Q4Sm5KpJ+FKWijUX+xKy92WuXTqt8t+nwj2dSyyndNXcIaXpu9pU5a+72WmnaJqanli7vUcnhXCKlfMq2lrZ5Laa/DVh3025NejfpqOBpUo8o5rZnlblUcfxZUr3slt0XQ6C4bpTcXkdOV4WV0ot+aDV9YtaW5WT5Iyx+ElNpxelsslnlB2vylHVX/AEXoZuVqzGRzcZwHDVaVWSWdVEnKLWkpR0zNNXUtEv8AotrHxPjP2cKNWcqLllblZSld5ntq99Xrzsup90xGMhQgqFJZ52SyptxjpZJt66JJdSpguCucvFrb/l2S5Fxukzn5eHA9kOAKlFqlTVLxIUFUUdnKELOXxu/oe7wmEjTVktepnQoRgrRVjaS9t4zU0AAKAAAAAAAAAEACSCQAAAEMkMCAAEAAAAAAAxq1Ixi5zajGKbcpOyS6tg3pkc6fGaF6sYTU505ZHCO+a35d+zPL8f8AaiVXNRwjcKe0620pdo9F9fQ81hcW6NSM6V9NJfzJ7o7GPx7ZuvD5/u+PDlmOHeP+3+e3ssPhZVpVI3ySea9m01fmmtV6nd4NOq6X+Iy+LCUoVHH8WV2jO3JtWdttXY83hsTJONSje7Sa05Pk1+h2KOOqOSqeE1Jq00npLo+zOvZXtY2Wbjs1JqKcpNJLdvRI49fH1Kz8PDpxjs57N+nRGX3KrXkpV3litqcdl+77nUoUIwVoqwaVMBwyFPV6y6nQACgAAAAAAAAAAAAAAAAAAAAAGCGAAAQAAAAxqVIxTlJqKWrbdkgNWNxlOjBzqyUUvqfPPaT2keJfhQ0p3Tt/Fbb/AN+R0fa3xMUoToqp4cW1DN5VNf8AIo7vs7bHJ4d7M1pyWjSe8mvyR2OKYYz8r5eB9ll8vm5LwceOsfftToKVS0Iqy+n9zvcL9mXNptNLqz0nCvZ6lRScvNLudmKS0Wg5Oe3qOX4f0+HHrLl7qpgeHU6UUkk31ZbUV0JB13tSSeAABQAAAAAAAAAAAAAAAAAAAAAAAAMACASAIAbtq9LHJr8SnVbhhbWTalXkrwTWjUF+N/TQaSreOx8KVo2c6kvcpQ1nLv2Xd6FKOEnWkp4hqTTvGlH/ACafRv8Ajl3en5lnA8OjC78zctZzm71Jv+Z/psX4pLRFNe2qOGje8vM+rNqSWxIIoAAAAAAAAAAAAAAAAAAAAAAAAAAAAAAAAAABXxuNp0Y5qj30jFK8pv8AhiubKmM4m80qWHipzjpKT0p0/wCp83t5VqYYPhzcvFqSc5tWdSW9ukVtGPZfUuk36aJQq4l//VZKfKhF796slv8A0rt3R1sPhowS0WiSVlZJLZJckbYQUVZKxkNkgACKAAAAAAAAAAAAAAAAAAAAAAAAAAAAAAAAAAAYVYZk43avpeLs/g+RmAK9HCQjZRSSW0Vtfm31fcsAAAAAAAAAAAAAAAAAAAAAAAAAAAAAAAAAAAAAAAAAAf/Z"/>
          <p:cNvSpPr>
            <a:spLocks noChangeAspect="1" noChangeArrowheads="1"/>
          </p:cNvSpPr>
          <p:nvPr/>
        </p:nvSpPr>
        <p:spPr bwMode="auto">
          <a:xfrm>
            <a:off x="155575" y="-144463"/>
            <a:ext cx="3048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endParaRPr lang="en-US" altLang="en-US"/>
          </a:p>
        </p:txBody>
      </p:sp>
      <p:pic>
        <p:nvPicPr>
          <p:cNvPr id="6" name="Picture 5" descr="muslim woman by shepard fairey"/>
          <p:cNvPicPr/>
          <p:nvPr/>
        </p:nvPicPr>
        <p:blipFill>
          <a:blip r:embed="rId3">
            <a:extLst>
              <a:ext uri="{28A0092B-C50C-407E-A947-70E740481C1C}">
                <a14:useLocalDpi xmlns:a14="http://schemas.microsoft.com/office/drawing/2010/main" val="0"/>
              </a:ext>
            </a:extLst>
          </a:blip>
          <a:srcRect/>
          <a:stretch>
            <a:fillRect/>
          </a:stretch>
        </p:blipFill>
        <p:spPr bwMode="auto">
          <a:xfrm>
            <a:off x="838200" y="2438400"/>
            <a:ext cx="3200400" cy="3429000"/>
          </a:xfrm>
          <a:prstGeom prst="rect">
            <a:avLst/>
          </a:prstGeom>
          <a:noFill/>
          <a:ln>
            <a:noFill/>
          </a:ln>
        </p:spPr>
      </p:pic>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randombar(horizontal)">
                                      <p:cBhvr>
                                        <p:cTn id="7" dur="500"/>
                                        <p:tgtEl>
                                          <p:spTgt spid="717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nodePh="1">
                                  <p:stCondLst>
                                    <p:cond delay="0"/>
                                  </p:stCondLst>
                                  <p:endCondLst>
                                    <p:cond evt="begin" delay="0">
                                      <p:tn val="10"/>
                                    </p:cond>
                                  </p:endCondLst>
                                  <p:childTnLst>
                                    <p:set>
                                      <p:cBhvr>
                                        <p:cTn id="11" dur="1" fill="hold">
                                          <p:stCondLst>
                                            <p:cond delay="0"/>
                                          </p:stCondLst>
                                        </p:cTn>
                                        <p:tgtEl>
                                          <p:spTgt spid="7171">
                                            <p:txEl>
                                              <p:pRg st="0" end="0"/>
                                            </p:txEl>
                                          </p:spTgt>
                                        </p:tgtEl>
                                        <p:attrNameLst>
                                          <p:attrName>style.visibility</p:attrName>
                                        </p:attrNameLst>
                                      </p:cBhvr>
                                      <p:to>
                                        <p:strVal val="visible"/>
                                      </p:to>
                                    </p:set>
                                    <p:animEffect transition="in" filter="fade">
                                      <p:cBhvr>
                                        <p:cTn id="12" dur="500"/>
                                        <p:tgtEl>
                                          <p:spTgt spid="717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p:bldP spid="717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SHEPARD FAIREY TODAY</a:t>
            </a:r>
            <a:endParaRPr lang="en-US" altLang="en-US" dirty="0" smtClean="0"/>
          </a:p>
        </p:txBody>
      </p:sp>
      <p:sp>
        <p:nvSpPr>
          <p:cNvPr id="5" name="Rectangle 3"/>
          <p:cNvSpPr txBox="1">
            <a:spLocks noChangeArrowheads="1"/>
          </p:cNvSpPr>
          <p:nvPr/>
        </p:nvSpPr>
        <p:spPr>
          <a:xfrm>
            <a:off x="838200" y="2438400"/>
            <a:ext cx="7693025" cy="3724275"/>
          </a:xfrm>
          <a:prstGeom prst="rect">
            <a:avLst/>
          </a:prstGeom>
        </p:spPr>
        <p:txBody>
          <a:bodyPr/>
          <a:lstStyle>
            <a:lvl1pPr marL="342900" indent="-342900" algn="l" rtl="0" eaLnBrk="0" fontAlgn="base" hangingPunct="0">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75000"/>
              <a:buChar char="–"/>
              <a:defRPr sz="2400">
                <a:solidFill>
                  <a:schemeClr val="tx1"/>
                </a:solidFill>
                <a:latin typeface="+mn-lt"/>
                <a:cs typeface="+mn-cs"/>
              </a:defRPr>
            </a:lvl2pPr>
            <a:lvl3pPr marL="1143000" indent="-228600" algn="l" rtl="0" eaLnBrk="0" fontAlgn="base" hangingPunct="0">
              <a:spcBef>
                <a:spcPct val="20000"/>
              </a:spcBef>
              <a:spcAft>
                <a:spcPct val="0"/>
              </a:spcAft>
              <a:buClr>
                <a:schemeClr val="tx1"/>
              </a:buClr>
              <a:buSzPct val="75000"/>
              <a:buFont typeface="Wingdings" pitchFamily="2" charset="2"/>
              <a:buChar char="l"/>
              <a:defRPr sz="2000">
                <a:solidFill>
                  <a:schemeClr val="tx1"/>
                </a:solidFill>
                <a:latin typeface="+mn-lt"/>
                <a:cs typeface="+mn-cs"/>
              </a:defRPr>
            </a:lvl3pPr>
            <a:lvl4pPr marL="1600200" indent="-228600" algn="l" rtl="0" eaLnBrk="0" fontAlgn="base" hangingPunct="0">
              <a:spcBef>
                <a:spcPct val="20000"/>
              </a:spcBef>
              <a:spcAft>
                <a:spcPct val="0"/>
              </a:spcAft>
              <a:buClr>
                <a:schemeClr val="tx1"/>
              </a:buClr>
              <a:buSzPct val="80000"/>
              <a:buChar char="–"/>
              <a:defRPr>
                <a:solidFill>
                  <a:schemeClr val="tx1"/>
                </a:solidFill>
                <a:latin typeface="+mn-lt"/>
                <a:cs typeface="+mn-cs"/>
              </a:defRPr>
            </a:lvl4pPr>
            <a:lvl5pPr marL="2057400" indent="-228600" algn="l" rtl="0" eaLnBrk="0" fontAlgn="base" hangingPunct="0">
              <a:spcBef>
                <a:spcPct val="20000"/>
              </a:spcBef>
              <a:spcAft>
                <a:spcPct val="0"/>
              </a:spcAft>
              <a:buClr>
                <a:schemeClr val="tx1"/>
              </a:buClr>
              <a:buSzPct val="65000"/>
              <a:buFont typeface="Wingdings" pitchFamily="2" charset="2"/>
              <a:buChar char="l"/>
              <a:defRPr>
                <a:solidFill>
                  <a:schemeClr val="tx1"/>
                </a:solidFill>
                <a:latin typeface="+mn-lt"/>
                <a:cs typeface="+mn-cs"/>
              </a:defRPr>
            </a:lvl5pPr>
            <a:lvl6pPr marL="25146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6pPr>
            <a:lvl7pPr marL="29718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7pPr>
            <a:lvl8pPr marL="34290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8pPr>
            <a:lvl9pPr marL="3886200" indent="-228600" algn="l" rtl="0" fontAlgn="base">
              <a:spcBef>
                <a:spcPct val="20000"/>
              </a:spcBef>
              <a:spcAft>
                <a:spcPct val="0"/>
              </a:spcAft>
              <a:buClr>
                <a:schemeClr val="tx1"/>
              </a:buClr>
              <a:buSzPct val="65000"/>
              <a:buFont typeface="Wingdings" pitchFamily="2" charset="2"/>
              <a:buChar char="l"/>
              <a:defRPr>
                <a:solidFill>
                  <a:schemeClr val="tx1"/>
                </a:solidFill>
                <a:latin typeface="+mn-lt"/>
                <a:cs typeface="+mn-cs"/>
              </a:defRPr>
            </a:lvl9pPr>
          </a:lstStyle>
          <a:p>
            <a:pPr eaLnBrk="1" hangingPunct="1"/>
            <a:r>
              <a:rPr lang="en-US" altLang="en-US" kern="0" dirty="0" smtClean="0"/>
              <a:t>Clothing line</a:t>
            </a:r>
          </a:p>
          <a:p>
            <a:pPr eaLnBrk="1" hangingPunct="1"/>
            <a:r>
              <a:rPr lang="en-US" altLang="en-US" kern="0" dirty="0" smtClean="0"/>
              <a:t>Criticism</a:t>
            </a:r>
          </a:p>
          <a:p>
            <a:pPr eaLnBrk="1" hangingPunct="1"/>
            <a:r>
              <a:rPr lang="en-US" altLang="en-US" kern="0" dirty="0" smtClean="0"/>
              <a:t>Money</a:t>
            </a:r>
          </a:p>
          <a:p>
            <a:pPr eaLnBrk="1" hangingPunct="1"/>
            <a:r>
              <a:rPr lang="en-US" altLang="en-US" kern="0" dirty="0" smtClean="0"/>
              <a:t>Life Long Job</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theme/theme1.xml><?xml version="1.0" encoding="utf-8"?>
<a:theme xmlns:a="http://schemas.openxmlformats.org/drawingml/2006/main" name="Capsules">
  <a:themeElements>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fontScheme name="Capsules">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Capsules</Template>
  <TotalTime>1592</TotalTime>
  <Words>611</Words>
  <Application>Microsoft Office PowerPoint</Application>
  <PresentationFormat>On-screen Show (4:3)</PresentationFormat>
  <Paragraphs>32</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Capsules</vt:lpstr>
      <vt:lpstr>SHEPARD FAIREY</vt:lpstr>
      <vt:lpstr>INTRODUCTION</vt:lpstr>
      <vt:lpstr>MOST INFAMOUS</vt:lpstr>
      <vt:lpstr>WHY STREET ART?</vt:lpstr>
      <vt:lpstr>CONTROVERSIAL ISSUES</vt:lpstr>
      <vt:lpstr>SHEPARD FAIREY TODAY</vt:lpstr>
    </vt:vector>
  </TitlesOfParts>
  <Company>scs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chatlibrary</dc:creator>
  <cp:lastModifiedBy>cridgeway42@yahoo.com</cp:lastModifiedBy>
  <cp:revision>49</cp:revision>
  <dcterms:created xsi:type="dcterms:W3CDTF">2014-05-15T17:59:00Z</dcterms:created>
  <dcterms:modified xsi:type="dcterms:W3CDTF">2014-06-23T14:50:26Z</dcterms:modified>
</cp:coreProperties>
</file>