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6DCF-0D24-43F1-8F96-09257F6B8334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765D550-1081-4143-B24A-CF7BE0C64A9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6DCF-0D24-43F1-8F96-09257F6B8334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D550-1081-4143-B24A-CF7BE0C64A9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6DCF-0D24-43F1-8F96-09257F6B8334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D550-1081-4143-B24A-CF7BE0C64A9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6DCF-0D24-43F1-8F96-09257F6B8334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D550-1081-4143-B24A-CF7BE0C64A9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6DCF-0D24-43F1-8F96-09257F6B8334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D550-1081-4143-B24A-CF7BE0C64A9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6DCF-0D24-43F1-8F96-09257F6B8334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D550-1081-4143-B24A-CF7BE0C64A96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6DCF-0D24-43F1-8F96-09257F6B8334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D550-1081-4143-B24A-CF7BE0C64A96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6DCF-0D24-43F1-8F96-09257F6B8334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D550-1081-4143-B24A-CF7BE0C64A9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6DCF-0D24-43F1-8F96-09257F6B8334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D550-1081-4143-B24A-CF7BE0C64A9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6DCF-0D24-43F1-8F96-09257F6B8334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D550-1081-4143-B24A-CF7BE0C64A96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6DCF-0D24-43F1-8F96-09257F6B8334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5D550-1081-4143-B24A-CF7BE0C64A96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2946DCF-0D24-43F1-8F96-09257F6B8334}" type="datetimeFigureOut">
              <a:rPr lang="en-GB" smtClean="0"/>
              <a:t>03/10/2014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6765D550-1081-4143-B24A-CF7BE0C64A96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6Sxv-sUY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447800"/>
            <a:ext cx="3886200" cy="1524000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Your Name</a:t>
            </a:r>
            <a:endParaRPr lang="en-GB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2974974"/>
            <a:ext cx="3886200" cy="1825625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Class Name and Number</a:t>
            </a:r>
          </a:p>
          <a:p>
            <a:endParaRPr lang="en-GB" sz="2800" b="1" dirty="0"/>
          </a:p>
          <a:p>
            <a:r>
              <a:rPr lang="en-GB" sz="2800" b="1" dirty="0" smtClean="0"/>
              <a:t>Date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498125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400" b="1" dirty="0" smtClean="0"/>
              <a:t>happy</a:t>
            </a:r>
            <a:endParaRPr lang="en-GB" sz="4400" b="1" dirty="0"/>
          </a:p>
        </p:txBody>
      </p:sp>
      <p:pic>
        <p:nvPicPr>
          <p:cNvPr id="4" name="y6Sxv-sUYtM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24000" y="1600200"/>
            <a:ext cx="6299200" cy="35433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prstDash val="solid"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5232400" y="5281225"/>
            <a:ext cx="259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i="1" dirty="0" smtClean="0"/>
              <a:t>Source</a:t>
            </a:r>
            <a:r>
              <a:rPr lang="en-GB" sz="1200" dirty="0" smtClean="0"/>
              <a:t>: YouTube.com</a:t>
            </a:r>
            <a:endParaRPr lang="en-GB" sz="1200" i="1" dirty="0"/>
          </a:p>
        </p:txBody>
      </p:sp>
    </p:spTree>
    <p:extLst>
      <p:ext uri="{BB962C8B-B14F-4D97-AF65-F5344CB8AC3E}">
        <p14:creationId xmlns:p14="http://schemas.microsoft.com/office/powerpoint/2010/main" val="17299591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pPr algn="ctr"/>
            <a:r>
              <a:rPr lang="en-GB" sz="4400" b="1" dirty="0" smtClean="0"/>
              <a:t>Communication</a:t>
            </a:r>
            <a:endParaRPr lang="en-GB" sz="4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2596974"/>
              </p:ext>
            </p:extLst>
          </p:nvPr>
        </p:nvGraphicFramePr>
        <p:xfrm>
          <a:off x="762000" y="1905000"/>
          <a:ext cx="77724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4956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Conceptual View from Book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 Terms</a:t>
                      </a:r>
                      <a:r>
                        <a:rPr lang="en-GB" baseline="0" dirty="0" smtClean="0"/>
                        <a:t> of Music Video—HAPPY</a:t>
                      </a:r>
                      <a:endParaRPr lang="en-GB" dirty="0"/>
                    </a:p>
                  </a:txBody>
                  <a:tcPr/>
                </a:tc>
              </a:tr>
              <a:tr h="215487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Source of cultural change</a:t>
                      </a:r>
                      <a:br>
                        <a:rPr lang="en-GB" dirty="0" smtClean="0"/>
                      </a:br>
                      <a:endParaRPr lang="en-GB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Defines </a:t>
                      </a:r>
                      <a:r>
                        <a:rPr lang="en-GB" baseline="0" dirty="0" smtClean="0"/>
                        <a:t>identities different from the mainstream</a:t>
                      </a:r>
                      <a:br>
                        <a:rPr lang="en-GB" baseline="0" dirty="0" smtClean="0"/>
                      </a:br>
                      <a:endParaRPr lang="en-GB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Shapes</a:t>
                      </a:r>
                      <a:r>
                        <a:rPr lang="en-GB" baseline="0" dirty="0" smtClean="0"/>
                        <a:t> how people understand things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People dancing, not matter what their culture</a:t>
                      </a:r>
                      <a:b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GB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People communicating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happiness</a:t>
                      </a:r>
                      <a:b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GB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is understood people are happy</a:t>
                      </a:r>
                      <a:b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GB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76600" y="5298456"/>
            <a:ext cx="5170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i="1" dirty="0" smtClean="0">
                <a:latin typeface="Arial Narrow" panose="020B0606020202030204" pitchFamily="34" charset="0"/>
              </a:rPr>
              <a:t>Source</a:t>
            </a:r>
            <a:r>
              <a:rPr lang="en-GB" sz="1400" dirty="0" smtClean="0">
                <a:latin typeface="Arial Narrow" panose="020B0606020202030204" pitchFamily="34" charset="0"/>
              </a:rPr>
              <a:t>: Communication and Culture, p. 161</a:t>
            </a:r>
            <a:endParaRPr lang="en-GB" sz="1400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7516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pPr algn="ctr"/>
            <a:r>
              <a:rPr lang="en-GB" sz="4400" b="1" dirty="0" smtClean="0"/>
              <a:t>participation</a:t>
            </a:r>
            <a:endParaRPr lang="en-GB" sz="4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6259553"/>
              </p:ext>
            </p:extLst>
          </p:nvPr>
        </p:nvGraphicFramePr>
        <p:xfrm>
          <a:off x="762000" y="1905000"/>
          <a:ext cx="7772400" cy="2520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4956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Conceptual View from Book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 Terms</a:t>
                      </a:r>
                      <a:r>
                        <a:rPr lang="en-GB" baseline="0" dirty="0" smtClean="0"/>
                        <a:t> of Music Video—HAPPY</a:t>
                      </a:r>
                      <a:endParaRPr lang="en-GB" dirty="0"/>
                    </a:p>
                  </a:txBody>
                  <a:tcPr/>
                </a:tc>
              </a:tr>
              <a:tr h="215487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Response to diversity</a:t>
                      </a:r>
                      <a:br>
                        <a:rPr lang="en-GB" dirty="0" smtClean="0"/>
                      </a:br>
                      <a:endParaRPr lang="en-GB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Incorporating values</a:t>
                      </a:r>
                      <a:r>
                        <a:rPr lang="en-GB" baseline="0" dirty="0" smtClean="0"/>
                        <a:t/>
                      </a:r>
                      <a:br>
                        <a:rPr lang="en-GB" baseline="0" dirty="0" smtClean="0"/>
                      </a:br>
                      <a:endParaRPr lang="en-GB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Celebrates differences and commonalities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Gender, race, age diversity</a:t>
                      </a:r>
                      <a:b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GB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Everybody values happiness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GB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 is understood people are happy</a:t>
                      </a:r>
                      <a:b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GB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76600" y="5298456"/>
            <a:ext cx="5170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i="1" dirty="0" smtClean="0">
                <a:latin typeface="Arial Narrow" panose="020B0606020202030204" pitchFamily="34" charset="0"/>
              </a:rPr>
              <a:t>Source</a:t>
            </a:r>
            <a:r>
              <a:rPr lang="en-GB" sz="1400" dirty="0" smtClean="0">
                <a:latin typeface="Arial Narrow" panose="020B0606020202030204" pitchFamily="34" charset="0"/>
              </a:rPr>
              <a:t>: Communication and Culture, p. 165</a:t>
            </a:r>
            <a:endParaRPr lang="en-GB" sz="1400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225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pPr algn="ctr"/>
            <a:r>
              <a:rPr lang="en-GB" sz="4400" b="1" dirty="0" smtClean="0"/>
              <a:t>respect</a:t>
            </a:r>
            <a:endParaRPr lang="en-GB" sz="4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956302"/>
              </p:ext>
            </p:extLst>
          </p:nvPr>
        </p:nvGraphicFramePr>
        <p:xfrm>
          <a:off x="762000" y="1905000"/>
          <a:ext cx="77724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4956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Conceptual View from Book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 Terms</a:t>
                      </a:r>
                      <a:r>
                        <a:rPr lang="en-GB" baseline="0" dirty="0" smtClean="0"/>
                        <a:t> of Music Video—HAPPY</a:t>
                      </a:r>
                      <a:endParaRPr lang="en-GB" dirty="0"/>
                    </a:p>
                  </a:txBody>
                  <a:tcPr/>
                </a:tc>
              </a:tr>
              <a:tr h="215487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Non-judgemental, respecting differences</a:t>
                      </a:r>
                      <a:br>
                        <a:rPr lang="en-GB" dirty="0" smtClean="0"/>
                      </a:br>
                      <a:endParaRPr lang="en-GB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No</a:t>
                      </a:r>
                      <a:r>
                        <a:rPr lang="en-GB" baseline="0" dirty="0" smtClean="0"/>
                        <a:t> need to adopt ways of others to respect them</a:t>
                      </a:r>
                      <a:br>
                        <a:rPr lang="en-GB" baseline="0" dirty="0" smtClean="0"/>
                      </a:br>
                      <a:endParaRPr lang="en-GB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/>
                        <a:t>Respect others but remain loyal to self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Happy dance interpreted differently throughout</a:t>
                      </a:r>
                      <a:b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GB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Video seemed to be live and let live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GB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Individuality while appreciating others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76600" y="5298456"/>
            <a:ext cx="51702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i="1" dirty="0" smtClean="0">
                <a:latin typeface="Arial Narrow" panose="020B0606020202030204" pitchFamily="34" charset="0"/>
              </a:rPr>
              <a:t>Source</a:t>
            </a:r>
            <a:r>
              <a:rPr lang="en-GB" sz="1400" dirty="0" smtClean="0">
                <a:latin typeface="Arial Narrow" panose="020B0606020202030204" pitchFamily="34" charset="0"/>
              </a:rPr>
              <a:t>: Communication and Culture, p. 165</a:t>
            </a:r>
            <a:endParaRPr lang="en-GB" sz="1400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47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pPr algn="ctr"/>
            <a:r>
              <a:rPr lang="en-GB" sz="4400" b="1" dirty="0" smtClean="0"/>
              <a:t>My interpretation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45609"/>
            <a:ext cx="7772400" cy="3733800"/>
          </a:xfrm>
        </p:spPr>
        <p:txBody>
          <a:bodyPr>
            <a:normAutofit/>
          </a:bodyPr>
          <a:lstStyle/>
          <a:p>
            <a:pPr marL="627063" indent="-557213"/>
            <a:r>
              <a:rPr lang="en-GB" sz="2400" dirty="0" smtClean="0"/>
              <a:t>Video’s message – Life is too short to be down – We can choose to be happy, no matter what.</a:t>
            </a:r>
            <a:br>
              <a:rPr lang="en-GB" sz="2400" dirty="0" smtClean="0"/>
            </a:br>
            <a:endParaRPr lang="en-GB" sz="2400" dirty="0" smtClean="0"/>
          </a:p>
          <a:p>
            <a:pPr marL="627063" indent="-557213"/>
            <a:r>
              <a:rPr lang="en-GB" sz="2400" dirty="0" smtClean="0"/>
              <a:t>Song and video show happiness is universal and something everybody can relate to.</a:t>
            </a:r>
            <a:br>
              <a:rPr lang="en-GB" sz="2400" dirty="0" smtClean="0"/>
            </a:br>
            <a:endParaRPr lang="en-GB" sz="2400" dirty="0" smtClean="0"/>
          </a:p>
          <a:p>
            <a:pPr marL="627063" indent="-557213"/>
            <a:r>
              <a:rPr lang="en-GB" sz="2400" dirty="0" smtClean="0"/>
              <a:t>The song gives good vibes and makes people smile.</a:t>
            </a:r>
            <a:br>
              <a:rPr lang="en-GB" sz="2400" dirty="0" smtClean="0"/>
            </a:br>
            <a:endParaRPr lang="en-GB" sz="2400" dirty="0" smtClean="0"/>
          </a:p>
          <a:p>
            <a:pPr marL="627063" indent="-557213"/>
            <a:endParaRPr lang="en-GB" sz="2400" dirty="0"/>
          </a:p>
        </p:txBody>
      </p:sp>
      <p:pic>
        <p:nvPicPr>
          <p:cNvPr id="1027" name="Picture 3" descr="C:\Users\Malone\AppData\Local\Microsoft\Windows\Temporary Internet Files\Content.IE5\DSTHASYI\MC90043758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367212"/>
            <a:ext cx="186055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1523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pPr algn="ctr"/>
            <a:r>
              <a:rPr lang="en-GB" sz="4400" b="1" dirty="0" err="1" smtClean="0"/>
              <a:t>Pharrell</a:t>
            </a:r>
            <a:r>
              <a:rPr lang="en-GB" sz="4400" b="1" dirty="0" smtClean="0"/>
              <a:t> </a:t>
            </a:r>
            <a:r>
              <a:rPr lang="en-GB" sz="4400" b="1" dirty="0" err="1" smtClean="0"/>
              <a:t>williams</a:t>
            </a:r>
            <a:endParaRPr lang="en-GB" sz="4400" b="1" dirty="0"/>
          </a:p>
        </p:txBody>
      </p:sp>
      <p:pic>
        <p:nvPicPr>
          <p:cNvPr id="2050" name="Picture 2" descr="https://pbs.twimg.com/profile_images/442061377411108864/XfqEYJFc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5" y="1447800"/>
            <a:ext cx="3962400" cy="39624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38400" y="5410201"/>
            <a:ext cx="449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dirty="0" smtClean="0"/>
              <a:t>Source: https://twitter.com/Pharrell</a:t>
            </a:r>
            <a:endParaRPr lang="en-GB" sz="1400" i="1" dirty="0"/>
          </a:p>
        </p:txBody>
      </p:sp>
    </p:spTree>
    <p:extLst>
      <p:ext uri="{BB962C8B-B14F-4D97-AF65-F5344CB8AC3E}">
        <p14:creationId xmlns:p14="http://schemas.microsoft.com/office/powerpoint/2010/main" val="3662251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</Template>
  <TotalTime>87</TotalTime>
  <Words>129</Words>
  <Application>Microsoft Office PowerPoint</Application>
  <PresentationFormat>On-screen Show (4:3)</PresentationFormat>
  <Paragraphs>42</Paragraphs>
  <Slides>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 Pop</vt:lpstr>
      <vt:lpstr>Your Name</vt:lpstr>
      <vt:lpstr>happy</vt:lpstr>
      <vt:lpstr>Communication</vt:lpstr>
      <vt:lpstr>participation</vt:lpstr>
      <vt:lpstr>respect</vt:lpstr>
      <vt:lpstr>My interpretation</vt:lpstr>
      <vt:lpstr>Pharrell williams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Name</dc:title>
  <dc:creator>Audrey Malone</dc:creator>
  <cp:lastModifiedBy>Audrey Malone</cp:lastModifiedBy>
  <cp:revision>19</cp:revision>
  <dcterms:created xsi:type="dcterms:W3CDTF">2014-10-03T19:04:46Z</dcterms:created>
  <dcterms:modified xsi:type="dcterms:W3CDTF">2014-10-03T20:32:15Z</dcterms:modified>
</cp:coreProperties>
</file>