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B6013B-3EC3-4BBC-B5F2-A08C4B8A421D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80CC64-690B-44E2-B195-0EEB6915544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CT &amp; Ultrasound for Diagnosing Kidney Stones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Research Study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Agency for Healthcare Research funded the study</a:t>
            </a:r>
          </a:p>
          <a:p>
            <a:r>
              <a:rPr lang="en-US" dirty="0" smtClean="0"/>
              <a:t>AHRQ is an Agency of the US Department of Health &amp; Human Services</a:t>
            </a:r>
          </a:p>
          <a:p>
            <a:r>
              <a:rPr lang="en-US" dirty="0" smtClean="0"/>
              <a:t>Rebecca Smith-</a:t>
            </a:r>
            <a:r>
              <a:rPr lang="en-US" dirty="0" err="1" smtClean="0"/>
              <a:t>Bindman</a:t>
            </a:r>
            <a:r>
              <a:rPr lang="en-US" dirty="0" smtClean="0"/>
              <a:t>, M.D. served as lead author of the report</a:t>
            </a:r>
          </a:p>
          <a:p>
            <a:r>
              <a:rPr lang="en-US" dirty="0" smtClean="0"/>
              <a:t>Research conducted at UCLA and at 15 geographically diverse hospitals</a:t>
            </a:r>
          </a:p>
          <a:p>
            <a:r>
              <a:rPr lang="en-US" dirty="0" smtClean="0"/>
              <a:t>Four of the hospitals were “safety net” hospitals serving low-income communities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Computerized Tomography (CT Scan) is the primary method used for diagnosing kidney stones</a:t>
            </a:r>
          </a:p>
          <a:p>
            <a:r>
              <a:rPr lang="en-US" dirty="0" smtClean="0"/>
              <a:t>CT has the potential to expose patients to high levels of radiation</a:t>
            </a:r>
          </a:p>
          <a:p>
            <a:r>
              <a:rPr lang="en-US" dirty="0" smtClean="0"/>
              <a:t>CT can be expensive</a:t>
            </a:r>
          </a:p>
          <a:p>
            <a:r>
              <a:rPr lang="en-US" dirty="0" smtClean="0"/>
              <a:t>CT can reveal findings that lead to unnecessary care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Smith-</a:t>
            </a:r>
            <a:r>
              <a:rPr lang="en-US" dirty="0" err="1" smtClean="0"/>
              <a:t>Hindman</a:t>
            </a:r>
            <a:r>
              <a:rPr lang="en-US" dirty="0" smtClean="0"/>
              <a:t> suggests that </a:t>
            </a:r>
            <a:r>
              <a:rPr lang="en-US" dirty="0" err="1" smtClean="0"/>
              <a:t>Ultrasosund</a:t>
            </a:r>
            <a:r>
              <a:rPr lang="en-US" dirty="0" smtClean="0"/>
              <a:t> Technology be used before CT as a method for diagnosing kidney stones</a:t>
            </a:r>
          </a:p>
          <a:p>
            <a:r>
              <a:rPr lang="en-US" dirty="0" smtClean="0"/>
              <a:t>The use of Ultrasound should not necessarily replace the use of CT</a:t>
            </a:r>
          </a:p>
          <a:p>
            <a:r>
              <a:rPr lang="en-US" dirty="0" smtClean="0"/>
              <a:t>Ultrasound should be considered as the initial diagnostic test</a:t>
            </a:r>
          </a:p>
          <a:p>
            <a:r>
              <a:rPr lang="en-US" dirty="0" smtClean="0"/>
              <a:t>If the Ultrasound reveals possible kidney stones, a further CT scan is warranted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Executed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Randomized Controlled Trial of Ultrasound for diagnosing kidney stones</a:t>
            </a:r>
          </a:p>
          <a:p>
            <a:r>
              <a:rPr lang="en-US" dirty="0" smtClean="0"/>
              <a:t>Patients in study were given one of three initial tests: point-of-care Ultrasound, Radiology Ultrasound, or CT scan</a:t>
            </a:r>
          </a:p>
          <a:p>
            <a:r>
              <a:rPr lang="en-US" dirty="0" smtClean="0"/>
              <a:t>Study was conducted among 2759 patients over 30 days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 of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30 days, researchers found no significant differences among the three groups in terms of missed diagnoses</a:t>
            </a:r>
          </a:p>
          <a:p>
            <a:r>
              <a:rPr lang="en-US" dirty="0" smtClean="0"/>
              <a:t>After 6 months subjects from all three groups showed similar rates of diagnosed kidney stones</a:t>
            </a:r>
          </a:p>
          <a:p>
            <a:r>
              <a:rPr lang="en-US" dirty="0" smtClean="0"/>
              <a:t>Patients who received CT scans showed higher exposure to radiation than patients from other groups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Utilized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patients who received Ultrasound tests went on to have CT scans after possible diagnoses of kidney stones in initial tests</a:t>
            </a:r>
          </a:p>
          <a:p>
            <a:r>
              <a:rPr lang="en-US" dirty="0" smtClean="0"/>
              <a:t>Patients who did not receive CT scans at initial screening showed less than half the radiation exposure of patients who received CT scans first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/>
              <a:t>Ahrq.gov</a:t>
            </a:r>
            <a:r>
              <a:rPr lang="en-US" dirty="0" smtClean="0"/>
              <a:t>,. (2014). </a:t>
            </a:r>
            <a:r>
              <a:rPr lang="en-US" i="1" dirty="0" smtClean="0"/>
              <a:t>AHRQ Study: CT &amp; Kidney Stones | Agency for Healthcare Research &amp; Quality (AHRQ)</a:t>
            </a:r>
            <a:r>
              <a:rPr lang="en-US" dirty="0" smtClean="0"/>
              <a:t>. Retrieved 30 September 2014, from http://www.ahrq.gov/news/newsroom/press-releases/2014/kidney_stones.html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306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CT &amp; Ultrasound for Diagnosing Kidney Stones</vt:lpstr>
      <vt:lpstr>Team Info</vt:lpstr>
      <vt:lpstr>Current Info</vt:lpstr>
      <vt:lpstr>Proposed Solutions</vt:lpstr>
      <vt:lpstr>Solutions Executed</vt:lpstr>
      <vt:lpstr>Effectiveness of Solutions</vt:lpstr>
      <vt:lpstr>Tools Utilized</vt:lpstr>
      <vt:lpstr>Reference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&amp; Ultrasound for Diagnosing Kidney Stones</dc:title>
  <dc:creator> </dc:creator>
  <cp:lastModifiedBy> </cp:lastModifiedBy>
  <cp:revision>3</cp:revision>
  <dcterms:created xsi:type="dcterms:W3CDTF">2014-09-30T12:23:55Z</dcterms:created>
  <dcterms:modified xsi:type="dcterms:W3CDTF">2014-09-30T12:47:10Z</dcterms:modified>
</cp:coreProperties>
</file>