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9" r:id="rId3"/>
    <p:sldId id="261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82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588430-266C-4D8D-BE49-35EC54AE892C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B05A92-3289-45F5-B523-3AC950E96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87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E5614C-0041-4723-A492-8D430E2200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1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912D-504D-4D53-90AB-203F7EE40420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3ADC5-B484-439D-9B67-4831F8DD2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5DC2B-ADBF-4F58-A7CD-80C357CAAD7B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8B54-2A7C-4D2B-B822-AE2B56B5F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5EAD-D227-4F2F-841E-C30D7343F8CF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01E3-26D0-4328-8A31-44C034417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5C36-97DE-4D60-BEAE-F4199D47FF0E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E617-9183-4AFF-98A0-2F7E27526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CDC3-6E06-477F-8BF2-564738057FAE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9E7D-9543-47E1-9398-187411D4F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4E0D-6CE5-4785-8969-EC75457BDDB7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042E-7FA9-455A-91AC-CF0360A0D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EA5F7-F00B-4BEF-A2EE-5A418C1C4070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3B1B-A39D-4F61-A991-4076A4FA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D0A4-09EA-48FC-B325-CAE69F69714D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972D-87D9-4DAB-A5F4-F0E02C477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F987-6CC8-4DCF-B6D6-B03691D8A53A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EA70-D8F0-4300-8D75-6C34DDE6C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EC5-2816-481F-8329-57A98B005BB6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371B-7FEE-4887-9EC1-A0756F56A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3019-B04F-4C98-A066-E831E680547D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F2DC-1E29-4617-AA42-840900527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4F5C4D-C47B-4834-8BD5-54E1A615434D}" type="datetimeFigureOut">
              <a:rPr lang="en-US"/>
              <a:pPr>
                <a:defRPr/>
              </a:pPr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B0326C-3F82-44D2-8B2F-79FB646DF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246"/>
            <a:ext cx="7924800" cy="635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Ecogram</a:t>
            </a:r>
            <a:r>
              <a:rPr lang="en-US" b="1" dirty="0" smtClean="0">
                <a:solidFill>
                  <a:schemeClr val="bg1"/>
                </a:solidFill>
              </a:rPr>
              <a:t>: I Am Sam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Student Name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School Name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Date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2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1"/>
          <p:cNvSpPr txBox="1">
            <a:spLocks noChangeArrowheads="1"/>
          </p:cNvSpPr>
          <p:nvPr/>
        </p:nvSpPr>
        <p:spPr bwMode="auto">
          <a:xfrm>
            <a:off x="228600" y="2286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My </a:t>
            </a:r>
            <a:r>
              <a:rPr lang="en-US" sz="2400" b="1" dirty="0" err="1">
                <a:latin typeface="Calibri" pitchFamily="34" charset="0"/>
              </a:rPr>
              <a:t>Ecogram</a:t>
            </a:r>
            <a:endParaRPr lang="en-US" sz="2400" b="1" dirty="0">
              <a:latin typeface="Calibri" pitchFamily="34" charset="0"/>
            </a:endParaRPr>
          </a:p>
          <a:p>
            <a:r>
              <a:rPr lang="en-US" sz="1600" b="1" dirty="0">
                <a:latin typeface="Calibri" pitchFamily="34" charset="0"/>
              </a:rPr>
              <a:t>Character: </a:t>
            </a:r>
            <a:r>
              <a:rPr lang="en-US" sz="1600" b="1" dirty="0" smtClean="0">
                <a:latin typeface="Calibri" pitchFamily="34" charset="0"/>
              </a:rPr>
              <a:t>Sam Dawson </a:t>
            </a:r>
            <a:endParaRPr lang="en-US" sz="1600" b="1" dirty="0">
              <a:latin typeface="Calibri" pitchFamily="34" charset="0"/>
            </a:endParaRPr>
          </a:p>
          <a:p>
            <a:r>
              <a:rPr lang="en-US" sz="1600" b="1" dirty="0">
                <a:latin typeface="Calibri" pitchFamily="34" charset="0"/>
              </a:rPr>
              <a:t>Book, Movie, TV </a:t>
            </a:r>
            <a:r>
              <a:rPr lang="en-US" sz="1600" b="1" dirty="0" smtClean="0">
                <a:latin typeface="Calibri" pitchFamily="34" charset="0"/>
              </a:rPr>
              <a:t>Show: I Am Sam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2800" y="152400"/>
            <a:ext cx="18288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315200" y="304800"/>
            <a:ext cx="838200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15200" y="533400"/>
            <a:ext cx="8382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15200" y="762000"/>
            <a:ext cx="838200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0" name="TextBox 24"/>
          <p:cNvSpPr txBox="1">
            <a:spLocks noChangeArrowheads="1"/>
          </p:cNvSpPr>
          <p:nvPr/>
        </p:nvSpPr>
        <p:spPr bwMode="auto">
          <a:xfrm>
            <a:off x="8137525" y="152400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Positive</a:t>
            </a:r>
          </a:p>
        </p:txBody>
      </p:sp>
      <p:sp>
        <p:nvSpPr>
          <p:cNvPr id="16391" name="TextBox 25"/>
          <p:cNvSpPr txBox="1">
            <a:spLocks noChangeArrowheads="1"/>
          </p:cNvSpPr>
          <p:nvPr/>
        </p:nvSpPr>
        <p:spPr bwMode="auto">
          <a:xfrm>
            <a:off x="8123238" y="381000"/>
            <a:ext cx="706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Tenuous</a:t>
            </a:r>
          </a:p>
        </p:txBody>
      </p:sp>
      <p:sp>
        <p:nvSpPr>
          <p:cNvPr id="16392" name="TextBox 26"/>
          <p:cNvSpPr txBox="1">
            <a:spLocks noChangeArrowheads="1"/>
          </p:cNvSpPr>
          <p:nvPr/>
        </p:nvSpPr>
        <p:spPr bwMode="auto">
          <a:xfrm>
            <a:off x="8123238" y="609600"/>
            <a:ext cx="715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Stressful</a:t>
            </a:r>
          </a:p>
        </p:txBody>
      </p:sp>
      <p:sp>
        <p:nvSpPr>
          <p:cNvPr id="16393" name="TextBox 27"/>
          <p:cNvSpPr txBox="1">
            <a:spLocks noChangeArrowheads="1"/>
          </p:cNvSpPr>
          <p:nvPr/>
        </p:nvSpPr>
        <p:spPr bwMode="auto">
          <a:xfrm>
            <a:off x="7239000" y="838200"/>
            <a:ext cx="1511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Arrows = energy flow</a:t>
            </a:r>
          </a:p>
        </p:txBody>
      </p:sp>
      <p:sp>
        <p:nvSpPr>
          <p:cNvPr id="16394" name="TextBox 29"/>
          <p:cNvSpPr txBox="1">
            <a:spLocks noChangeArrowheads="1"/>
          </p:cNvSpPr>
          <p:nvPr/>
        </p:nvSpPr>
        <p:spPr bwMode="auto">
          <a:xfrm>
            <a:off x="7239000" y="1095375"/>
            <a:ext cx="1743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Line thickness = intensity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120" y="2344263"/>
            <a:ext cx="2694666" cy="260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791" y="2661369"/>
            <a:ext cx="548688" cy="48772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824272" y="2782119"/>
            <a:ext cx="767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Sam 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323" y="3624438"/>
            <a:ext cx="646232" cy="62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098" y="2661369"/>
            <a:ext cx="646232" cy="627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864" y="3726775"/>
            <a:ext cx="646232" cy="627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6667" y="2828261"/>
            <a:ext cx="478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Rita</a:t>
            </a:r>
            <a:endParaRPr lang="en-US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55707" y="3829660"/>
            <a:ext cx="629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Randy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56248" y="3936432"/>
            <a:ext cx="646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Lucy</a:t>
            </a:r>
            <a:endParaRPr lang="en-US" sz="105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989" y="3144415"/>
            <a:ext cx="45719" cy="594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6548" y="2946074"/>
            <a:ext cx="853514" cy="182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44797">
            <a:off x="4145243" y="3419855"/>
            <a:ext cx="853514" cy="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8949" y="1375763"/>
            <a:ext cx="1359526" cy="13107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579" y="2644848"/>
            <a:ext cx="1359526" cy="13107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9411" y="4203273"/>
            <a:ext cx="1359526" cy="13107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3313" y="1130579"/>
            <a:ext cx="1359526" cy="13107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174" y="3091071"/>
            <a:ext cx="1359526" cy="13107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163" y="4647078"/>
            <a:ext cx="1359526" cy="13107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110" y="441385"/>
            <a:ext cx="1359526" cy="13107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3438" y="815755"/>
            <a:ext cx="1359526" cy="13107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0157" y="2084085"/>
            <a:ext cx="1132753" cy="94500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73696" y="1800737"/>
            <a:ext cx="11899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Psychological </a:t>
            </a:r>
            <a:endParaRPr lang="en-US" sz="800" b="1" dirty="0" smtClean="0"/>
          </a:p>
          <a:p>
            <a:r>
              <a:rPr lang="en-US" sz="800" dirty="0" smtClean="0"/>
              <a:t>Mentally Handicap  with the mental capacity of 6-year old 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6454473" y="3315012"/>
            <a:ext cx="103143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Work</a:t>
            </a:r>
          </a:p>
          <a:p>
            <a:r>
              <a:rPr lang="en-US" sz="900" dirty="0" smtClean="0"/>
              <a:t>Lawyer</a:t>
            </a:r>
          </a:p>
          <a:p>
            <a:r>
              <a:rPr lang="en-US" sz="900" dirty="0" smtClean="0"/>
              <a:t>Takes the case pro-bono </a:t>
            </a:r>
            <a:endParaRPr lang="en-US" sz="900" dirty="0"/>
          </a:p>
        </p:txBody>
      </p:sp>
      <p:pic>
        <p:nvPicPr>
          <p:cNvPr id="16386" name="Picture 163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71783">
            <a:off x="5210344" y="3308639"/>
            <a:ext cx="1390008" cy="329213"/>
          </a:xfrm>
          <a:prstGeom prst="rect">
            <a:avLst/>
          </a:prstGeom>
        </p:spPr>
      </p:pic>
      <p:sp>
        <p:nvSpPr>
          <p:cNvPr id="16387" name="TextBox 16386"/>
          <p:cNvSpPr txBox="1"/>
          <p:nvPr/>
        </p:nvSpPr>
        <p:spPr>
          <a:xfrm>
            <a:off x="1588473" y="2761616"/>
            <a:ext cx="1241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Friends</a:t>
            </a:r>
          </a:p>
          <a:p>
            <a:r>
              <a:rPr lang="en-US" sz="900" dirty="0" smtClean="0"/>
              <a:t>Group of developmental disabled supportive group, and agoraphobic neighbor</a:t>
            </a:r>
            <a:endParaRPr lang="en-US" sz="900" dirty="0"/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215556">
            <a:off x="2686771" y="2612449"/>
            <a:ext cx="1103472" cy="920576"/>
          </a:xfrm>
          <a:prstGeom prst="rect">
            <a:avLst/>
          </a:prstGeom>
        </p:spPr>
      </p:pic>
      <p:sp>
        <p:nvSpPr>
          <p:cNvPr id="16389" name="TextBox 16388"/>
          <p:cNvSpPr txBox="1"/>
          <p:nvPr/>
        </p:nvSpPr>
        <p:spPr>
          <a:xfrm>
            <a:off x="6245491" y="1382359"/>
            <a:ext cx="10841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Personal Life</a:t>
            </a:r>
          </a:p>
          <a:p>
            <a:r>
              <a:rPr lang="en-US" sz="900" dirty="0" smtClean="0"/>
              <a:t>Stressful, with an estranged son; unfaithful husband and fast paced schedule </a:t>
            </a:r>
            <a:endParaRPr lang="en-US" sz="900" dirty="0"/>
          </a:p>
        </p:txBody>
      </p:sp>
      <p:pic>
        <p:nvPicPr>
          <p:cNvPr id="16395" name="Picture 1639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243970">
            <a:off x="5137054" y="1976045"/>
            <a:ext cx="1390008" cy="944962"/>
          </a:xfrm>
          <a:prstGeom prst="rect">
            <a:avLst/>
          </a:prstGeom>
        </p:spPr>
      </p:pic>
      <p:sp>
        <p:nvSpPr>
          <p:cNvPr id="16396" name="TextBox 16395"/>
          <p:cNvSpPr txBox="1"/>
          <p:nvPr/>
        </p:nvSpPr>
        <p:spPr>
          <a:xfrm>
            <a:off x="1812025" y="4277397"/>
            <a:ext cx="108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Family</a:t>
            </a:r>
          </a:p>
          <a:p>
            <a:r>
              <a:rPr lang="en-US" sz="900" dirty="0" smtClean="0"/>
              <a:t>Mentally surpassed her father, teased at school, loves her father but he can be a burden</a:t>
            </a:r>
            <a:endParaRPr lang="en-US" sz="900" dirty="0"/>
          </a:p>
        </p:txBody>
      </p:sp>
      <p:pic>
        <p:nvPicPr>
          <p:cNvPr id="16397" name="Picture 163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228929">
            <a:off x="2719778" y="3888891"/>
            <a:ext cx="1390008" cy="944962"/>
          </a:xfrm>
          <a:prstGeom prst="rect">
            <a:avLst/>
          </a:prstGeom>
        </p:spPr>
      </p:pic>
      <p:pic>
        <p:nvPicPr>
          <p:cNvPr id="16398" name="Picture 1639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148652">
            <a:off x="2807903" y="4438582"/>
            <a:ext cx="1316850" cy="188992"/>
          </a:xfrm>
          <a:prstGeom prst="rect">
            <a:avLst/>
          </a:prstGeom>
        </p:spPr>
      </p:pic>
      <p:pic>
        <p:nvPicPr>
          <p:cNvPr id="16399" name="Picture 163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7945109">
            <a:off x="2484739" y="3628858"/>
            <a:ext cx="1688405" cy="242317"/>
          </a:xfrm>
          <a:prstGeom prst="rect">
            <a:avLst/>
          </a:prstGeom>
        </p:spPr>
      </p:pic>
      <p:pic>
        <p:nvPicPr>
          <p:cNvPr id="16400" name="Picture 1639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81126">
            <a:off x="2079245" y="2442006"/>
            <a:ext cx="2192850" cy="2429679"/>
          </a:xfrm>
          <a:prstGeom prst="rect">
            <a:avLst/>
          </a:prstGeom>
        </p:spPr>
      </p:pic>
      <p:sp>
        <p:nvSpPr>
          <p:cNvPr id="16401" name="TextBox 16400"/>
          <p:cNvSpPr txBox="1"/>
          <p:nvPr/>
        </p:nvSpPr>
        <p:spPr>
          <a:xfrm>
            <a:off x="4683456" y="667126"/>
            <a:ext cx="11360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Background </a:t>
            </a:r>
          </a:p>
          <a:p>
            <a:r>
              <a:rPr lang="en-US" sz="900" dirty="0"/>
              <a:t> </a:t>
            </a:r>
            <a:r>
              <a:rPr lang="en-US" sz="900" dirty="0" smtClean="0"/>
              <a:t>Single parent due to Lucy’s mom being a homeless woman “who needed a room”</a:t>
            </a:r>
            <a:endParaRPr lang="en-US" sz="900" dirty="0"/>
          </a:p>
        </p:txBody>
      </p:sp>
      <p:pic>
        <p:nvPicPr>
          <p:cNvPr id="16402" name="Picture 164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386531">
            <a:off x="4077863" y="1636072"/>
            <a:ext cx="1103472" cy="989268"/>
          </a:xfrm>
          <a:prstGeom prst="rect">
            <a:avLst/>
          </a:prstGeom>
        </p:spPr>
      </p:pic>
      <p:sp>
        <p:nvSpPr>
          <p:cNvPr id="16403" name="TextBox 16402"/>
          <p:cNvSpPr txBox="1"/>
          <p:nvPr/>
        </p:nvSpPr>
        <p:spPr>
          <a:xfrm>
            <a:off x="6035083" y="4879340"/>
            <a:ext cx="108065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Extended Family </a:t>
            </a:r>
          </a:p>
          <a:p>
            <a:r>
              <a:rPr lang="en-US" sz="900" dirty="0" smtClean="0"/>
              <a:t>Foster Parent to Lucy, who helps Sam co-parent </a:t>
            </a:r>
            <a:endParaRPr lang="en-US" sz="900" dirty="0"/>
          </a:p>
        </p:txBody>
      </p:sp>
      <p:pic>
        <p:nvPicPr>
          <p:cNvPr id="16404" name="Picture 164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9563" y="2911208"/>
            <a:ext cx="1103472" cy="920576"/>
          </a:xfrm>
          <a:prstGeom prst="rect">
            <a:avLst/>
          </a:prstGeom>
        </p:spPr>
      </p:pic>
      <p:pic>
        <p:nvPicPr>
          <p:cNvPr id="16405" name="Picture 164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3987" y="4004277"/>
            <a:ext cx="1103472" cy="920576"/>
          </a:xfrm>
          <a:prstGeom prst="rect">
            <a:avLst/>
          </a:prstGeom>
        </p:spPr>
      </p:pic>
      <p:sp>
        <p:nvSpPr>
          <p:cNvPr id="16406" name="TextBox 16405"/>
          <p:cNvSpPr txBox="1"/>
          <p:nvPr/>
        </p:nvSpPr>
        <p:spPr>
          <a:xfrm>
            <a:off x="3327562" y="1095375"/>
            <a:ext cx="98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Work</a:t>
            </a:r>
          </a:p>
          <a:p>
            <a:r>
              <a:rPr lang="en-US" sz="1000" dirty="0" smtClean="0"/>
              <a:t>Minimal Wage on a Janitor’s salary </a:t>
            </a:r>
            <a:endParaRPr lang="en-US" sz="1000" dirty="0"/>
          </a:p>
        </p:txBody>
      </p:sp>
      <p:pic>
        <p:nvPicPr>
          <p:cNvPr id="16409" name="Picture 1640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1788" y="1922085"/>
            <a:ext cx="739825" cy="941596"/>
          </a:xfrm>
          <a:prstGeom prst="rect">
            <a:avLst/>
          </a:prstGeom>
        </p:spPr>
      </p:pic>
      <p:pic>
        <p:nvPicPr>
          <p:cNvPr id="16410" name="Picture 164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9800" y="5011250"/>
            <a:ext cx="1359526" cy="1310754"/>
          </a:xfrm>
          <a:prstGeom prst="rect">
            <a:avLst/>
          </a:prstGeom>
        </p:spPr>
      </p:pic>
      <p:pic>
        <p:nvPicPr>
          <p:cNvPr id="16411" name="Picture 164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6040" y="4972883"/>
            <a:ext cx="1103472" cy="920576"/>
          </a:xfrm>
          <a:prstGeom prst="rect">
            <a:avLst/>
          </a:prstGeom>
        </p:spPr>
      </p:pic>
      <p:pic>
        <p:nvPicPr>
          <p:cNvPr id="16412" name="Picture 164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320794">
            <a:off x="4885397" y="5187419"/>
            <a:ext cx="1103472" cy="920576"/>
          </a:xfrm>
          <a:prstGeom prst="rect">
            <a:avLst/>
          </a:prstGeom>
        </p:spPr>
      </p:pic>
      <p:sp>
        <p:nvSpPr>
          <p:cNvPr id="16413" name="TextBox 16412"/>
          <p:cNvSpPr txBox="1"/>
          <p:nvPr/>
        </p:nvSpPr>
        <p:spPr>
          <a:xfrm>
            <a:off x="3749237" y="5335865"/>
            <a:ext cx="1039502" cy="66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Support</a:t>
            </a:r>
          </a:p>
          <a:p>
            <a:r>
              <a:rPr lang="en-US" sz="900" dirty="0" smtClean="0"/>
              <a:t>Realizes that Sam loves Lucy, but needs help</a:t>
            </a:r>
            <a:endParaRPr lang="en-US" sz="900" dirty="0"/>
          </a:p>
        </p:txBody>
      </p:sp>
      <p:pic>
        <p:nvPicPr>
          <p:cNvPr id="16414" name="Picture 164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51294">
            <a:off x="3825907" y="4133899"/>
            <a:ext cx="921487" cy="1170742"/>
          </a:xfrm>
          <a:prstGeom prst="rect">
            <a:avLst/>
          </a:prstGeom>
        </p:spPr>
      </p:pic>
      <p:pic>
        <p:nvPicPr>
          <p:cNvPr id="16415" name="Picture 164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7371264">
            <a:off x="4183989" y="4641602"/>
            <a:ext cx="1700931" cy="329213"/>
          </a:xfrm>
          <a:prstGeom prst="rect">
            <a:avLst/>
          </a:prstGeom>
        </p:spPr>
      </p:pic>
      <p:pic>
        <p:nvPicPr>
          <p:cNvPr id="16416" name="Picture 164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7769895">
            <a:off x="4187632" y="4540003"/>
            <a:ext cx="1347853" cy="3337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56865" cy="6629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 BLANCA" panose="02000000000000000000" pitchFamily="2" charset="0"/>
              </a:rPr>
              <a:t>Ecogram</a:t>
            </a:r>
            <a:r>
              <a:rPr lang="en-US" dirty="0" smtClean="0">
                <a:latin typeface="AR BLANCA" panose="02000000000000000000" pitchFamily="2" charset="0"/>
              </a:rPr>
              <a:t>: I Am Sam</a:t>
            </a:r>
            <a:endParaRPr lang="en-US" dirty="0">
              <a:latin typeface="AR BLANC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000" dirty="0" smtClean="0"/>
              <a:t>Based on the main character: Sam Dawson</a:t>
            </a:r>
          </a:p>
          <a:p>
            <a:pPr lvl="1"/>
            <a:r>
              <a:rPr lang="en-US" sz="2000" dirty="0" smtClean="0"/>
              <a:t>Mental Capacity of a seven year old and works as a janitor (Background; Work)</a:t>
            </a:r>
          </a:p>
          <a:p>
            <a:pPr lvl="1"/>
            <a:r>
              <a:rPr lang="en-US" sz="2000" dirty="0" smtClean="0"/>
              <a:t>Has a support group of friends that are also mentally disabled (Friends)</a:t>
            </a:r>
          </a:p>
          <a:p>
            <a:pPr lvl="1"/>
            <a:r>
              <a:rPr lang="en-US" sz="2000" dirty="0" smtClean="0"/>
              <a:t>Has a seven year old daughter that was abandoned by her homeless mother (Family)</a:t>
            </a:r>
          </a:p>
          <a:p>
            <a:pPr lvl="1"/>
            <a:r>
              <a:rPr lang="en-US" sz="2000" dirty="0" smtClean="0"/>
              <a:t>Lucy is teased because of her daughter, and taken away by a social worker at her birthday</a:t>
            </a:r>
          </a:p>
          <a:p>
            <a:pPr lvl="1"/>
            <a:r>
              <a:rPr lang="en-US" sz="2000" dirty="0" smtClean="0"/>
              <a:t>Sam goes to a high powered lawyer, Rita, who has a stressful personal life; unfaithful husband; difficult relationship with her son</a:t>
            </a:r>
            <a:endParaRPr lang="en-US" sz="3200" dirty="0" smtClean="0"/>
          </a:p>
          <a:p>
            <a:pPr lvl="1"/>
            <a:r>
              <a:rPr lang="en-US" sz="2000" dirty="0" smtClean="0"/>
              <a:t>Lucy is sent to Randy her foster parent, but runs away to Sam’s, who takes her back</a:t>
            </a:r>
          </a:p>
          <a:p>
            <a:pPr lvl="1"/>
            <a:r>
              <a:rPr lang="en-US" sz="2000" dirty="0" smtClean="0"/>
              <a:t>Through the help of Rita and Randy, Sam is able to raise Lucy. (Extended Family)</a:t>
            </a:r>
          </a:p>
        </p:txBody>
      </p:sp>
    </p:spTree>
    <p:extLst>
      <p:ext uri="{BB962C8B-B14F-4D97-AF65-F5344CB8AC3E}">
        <p14:creationId xmlns:p14="http://schemas.microsoft.com/office/powerpoint/2010/main" val="1667576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290</Words>
  <Application>Microsoft Office PowerPoint</Application>
  <PresentationFormat>On-screen Show (4:3)</PresentationFormat>
  <Paragraphs>45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 BLANCA</vt:lpstr>
      <vt:lpstr>Arial</vt:lpstr>
      <vt:lpstr>Calibri</vt:lpstr>
      <vt:lpstr>Office Theme</vt:lpstr>
      <vt:lpstr>Ecogram: I Am Sam</vt:lpstr>
      <vt:lpstr>PowerPoint Presentation</vt:lpstr>
      <vt:lpstr>Ecogram: I Am Sam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Lala</dc:creator>
  <cp:lastModifiedBy>J.Nic Brown</cp:lastModifiedBy>
  <cp:revision>27</cp:revision>
  <dcterms:created xsi:type="dcterms:W3CDTF">2012-05-11T13:37:11Z</dcterms:created>
  <dcterms:modified xsi:type="dcterms:W3CDTF">2014-08-03T08:00:20Z</dcterms:modified>
</cp:coreProperties>
</file>