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099F33-4396-40F5-A0FB-EFE7588B9890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074A82-E58C-413F-A3D6-4A3B3DF420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099F33-4396-40F5-A0FB-EFE7588B9890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074A82-E58C-413F-A3D6-4A3B3DF420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099F33-4396-40F5-A0FB-EFE7588B9890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074A82-E58C-413F-A3D6-4A3B3DF420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099F33-4396-40F5-A0FB-EFE7588B9890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074A82-E58C-413F-A3D6-4A3B3DF4204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099F33-4396-40F5-A0FB-EFE7588B9890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074A82-E58C-413F-A3D6-4A3B3DF4204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099F33-4396-40F5-A0FB-EFE7588B9890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074A82-E58C-413F-A3D6-4A3B3DF4204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099F33-4396-40F5-A0FB-EFE7588B9890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074A82-E58C-413F-A3D6-4A3B3DF4204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099F33-4396-40F5-A0FB-EFE7588B9890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074A82-E58C-413F-A3D6-4A3B3DF4204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099F33-4396-40F5-A0FB-EFE7588B9890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074A82-E58C-413F-A3D6-4A3B3DF420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3099F33-4396-40F5-A0FB-EFE7588B9890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074A82-E58C-413F-A3D6-4A3B3DF4204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099F33-4396-40F5-A0FB-EFE7588B9890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074A82-E58C-413F-A3D6-4A3B3DF4204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3099F33-4396-40F5-A0FB-EFE7588B9890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E074A82-E58C-413F-A3D6-4A3B3DF4204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Student’s Name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 as Victims of Sexual Assault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According to Section 939.22 (34) of the U.S. Constitution, a criminal sexual contact entails the intentional committing of a sexual act of any form to a victim by a perpetrator.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Why is it a Crime?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Male sexual assault is a nuisance due to the multiple adverse effects that it impacts on victims.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 of the impacts include: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Depression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Post-Traumatic Stress Disorder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Shame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Homophobia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Appearing “un-masculine”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Denial feelings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Societal rejection</a:t>
            </a:r>
          </a:p>
          <a:p>
            <a:pPr>
              <a:buFont typeface="Wingdings" pitchFamily="2" charset="2"/>
              <a:buChar char="§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Why is it a Nuisance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Mainly encompasses victimization of the male individual following an incidence of sexual assault.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resultants effects may adversely affect the individuals in the society.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immature child may exhibit regressive behaviors.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Older boys may run away from the society or involve themselves in drug abuse.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Impact on Society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Assaulted men have the fear of transitioning from victims to offenders.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Consequently, they may resort to minimizing their contact with children.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may also fear having children of their own.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society may tend to prevent their contact with children due to the fear that they may also sexually assault them.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essence, male sexual assaults may have the following effects to the victimized individuals of the society: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Homosexuality issues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Helplessness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Fear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Anger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Masculinity Issues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Guilt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Humiliation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Isolation and Alienation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Crome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S. (2006). Male survivors of sexual assault and rape.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Australian Center for the Study of Sexual Assault.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Durham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A. (2003). Young men surviving child sexual abuse. Research stories and lessons for therapeutic practice. London: John Wiley &amp; Sons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Lisak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D. (1994). The psychological impact of sexual abuse: Content analysis of interviews with male survivors.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Journal of Traumatic Stress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(4), 525-548.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I. A. (2003). Male Victims of Sexual Assault.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The Canadian child and adolescent psychiatry review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(3), 96.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Sexual Assault: sexual contact that occurs without a person’s consent or against the will of a person.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the victim is male, the assault is referred to as male sexual assault.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Male victims of sexual assault are male individuals that are subjected to sexual contact without their consent or against their will.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Definition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Sexual assault can also be termed as sexual abuse. It refers to a coerced sexual behavior that derives its motivation from the urge to acquire control and power over a partner.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brings about feelings of vulnerability or shame with regard to the victim’s sexuality and physical body.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defies the normal myth: that men cannot be sexually abused.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Explanation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However, the reality is that men are also susceptible to sexual assault; just like women.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the event of occurrence, the male victim is subjected to significant psychological and physical harm.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resultant adverse psychological effect may compel the victim to perpetuate the act; thus enhancing its continuity.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Stigma has been identified to hamper male victims of sexual assault from reporting the incidences to the relevant authorities.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5943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 reasons that prevent male victims from reporting rape cases include: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Failure of the victim to meet the requirements of a man’s masculinity stereotype.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fear that the occurrence of the incidence would not be believed.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victim’s failure to accept that the assault incidence has actually occurred.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existence of minimal support from other members of the family, friends and the society.</a:t>
            </a:r>
          </a:p>
          <a:p>
            <a:pPr>
              <a:buFont typeface="Wingdings" pitchFamily="2" charset="2"/>
              <a:buChar char="q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16% of the reported male sexual abuse cases indicate that the assault was performed by a former or current spouse, girlfriend/boyfriend, date or cohabiting partner.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is a .4 chance that a bisexual and gay man would experience abuse from his intimate partner.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Out of 33 men, at least one has experienced a complete or attempted sexual assault. </a:t>
            </a:r>
          </a:p>
          <a:p>
            <a:pPr>
              <a:buFont typeface="Wingdings" pitchFamily="2" charset="2"/>
              <a:buChar char="v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Statistical Evidence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001000" cy="5791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94% of perpetrators of sexual assaults targeting boys are men.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Out of 6 boys, one would be sexually assaulted before attaining the age of 16 years.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Out of 100 male inmates, 21 had experienced sexual abuse in the seven Midwestern prisons before the end of their incarceration.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70% of adult men that had experienced sexual abuse reported adult male perpetrators to be responsible for the act. 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proximity and nature of the relationship linking the abuser and the victim.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frequency of occurrence of the assault.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nature, extent and duration of the abuse.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involvement of threats, aggression and force in the assault.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perpetrator’s gender.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victim’s age.</a:t>
            </a:r>
          </a:p>
          <a:p>
            <a:pPr>
              <a:buFont typeface="Wingdings" pitchFamily="2" charset="2"/>
              <a:buChar char="v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Determinants of the Severity of the Sexual Assault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229600" cy="23161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Male sexual assault is both a crime and a nuisance behavior.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Is it a Crime or a Nuisance Behavior?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176</TotalTime>
  <Words>833</Words>
  <Application>Microsoft Office PowerPoint</Application>
  <PresentationFormat>On-screen Show (4:3)</PresentationFormat>
  <Paragraphs>73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Student’s Name</vt:lpstr>
      <vt:lpstr>Definition</vt:lpstr>
      <vt:lpstr>Explanation</vt:lpstr>
      <vt:lpstr>Slide 4</vt:lpstr>
      <vt:lpstr>Slide 5</vt:lpstr>
      <vt:lpstr>Statistical Evidence</vt:lpstr>
      <vt:lpstr>Slide 7</vt:lpstr>
      <vt:lpstr>Determinants of the Severity of the Sexual Assault</vt:lpstr>
      <vt:lpstr>Is it a Crime or a Nuisance Behavior?</vt:lpstr>
      <vt:lpstr>Why is it a Crime?</vt:lpstr>
      <vt:lpstr>Why is it a Nuisance</vt:lpstr>
      <vt:lpstr>Impact on Society</vt:lpstr>
      <vt:lpstr>Slide 13</vt:lpstr>
      <vt:lpstr>Slide 14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Master</dc:creator>
  <cp:lastModifiedBy>Master</cp:lastModifiedBy>
  <cp:revision>46</cp:revision>
  <dcterms:created xsi:type="dcterms:W3CDTF">2014-10-27T13:54:08Z</dcterms:created>
  <dcterms:modified xsi:type="dcterms:W3CDTF">2014-10-27T16:50:32Z</dcterms:modified>
</cp:coreProperties>
</file>