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7" d="100"/>
          <a:sy n="67" d="100"/>
        </p:scale>
        <p:origin x="780" y="60"/>
      </p:cViewPr>
      <p:guideLst/>
    </p:cSldViewPr>
  </p:slideViewPr>
  <p:notesTextViewPr>
    <p:cViewPr>
      <p:scale>
        <a:sx n="1" d="1"/>
        <a:sy n="1" d="1"/>
      </p:scale>
      <p:origin x="0" y="-15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B83F4D-A46A-49D5-A31D-71BB74FB704A}" type="datetimeFigureOut">
              <a:rPr lang="en-US" smtClean="0"/>
              <a:t>10/13/2014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66D989-07B6-495A-9A98-CF2886DA8AE9}" type="slidenum">
              <a:rPr lang="en-US" smtClean="0"/>
              <a:t>‹#›</a:t>
            </a:fld>
            <a:endParaRPr lang="en-US"/>
          </a:p>
        </p:txBody>
      </p:sp>
    </p:spTree>
    <p:extLst>
      <p:ext uri="{BB962C8B-B14F-4D97-AF65-F5344CB8AC3E}">
        <p14:creationId xmlns:p14="http://schemas.microsoft.com/office/powerpoint/2010/main" val="1028370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presentation aims to create a directive indication on the most effective procedures that can be used to </a:t>
            </a:r>
            <a:endParaRPr lang="en-US" dirty="0"/>
          </a:p>
        </p:txBody>
      </p:sp>
      <p:sp>
        <p:nvSpPr>
          <p:cNvPr id="4" name="Slide Number Placeholder 3"/>
          <p:cNvSpPr>
            <a:spLocks noGrp="1"/>
          </p:cNvSpPr>
          <p:nvPr>
            <p:ph type="sldNum" sz="quarter" idx="10"/>
          </p:nvPr>
        </p:nvSpPr>
        <p:spPr/>
        <p:txBody>
          <a:bodyPr/>
          <a:lstStyle/>
          <a:p>
            <a:fld id="{BF66D989-07B6-495A-9A98-CF2886DA8AE9}" type="slidenum">
              <a:rPr lang="en-US" smtClean="0"/>
              <a:t>1</a:t>
            </a:fld>
            <a:endParaRPr lang="en-US"/>
          </a:p>
        </p:txBody>
      </p:sp>
    </p:spTree>
    <p:extLst>
      <p:ext uri="{BB962C8B-B14F-4D97-AF65-F5344CB8AC3E}">
        <p14:creationId xmlns:p14="http://schemas.microsoft.com/office/powerpoint/2010/main" val="2135015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teaching about bioterrorism,</a:t>
            </a:r>
            <a:r>
              <a:rPr lang="en-US" baseline="0" dirty="0" smtClean="0"/>
              <a:t> the community needs to know the reality of the threat and how much such threat could affect them and the way they live. Such awareness shall render them enthusiastic in relation to seeing how bioterrorism could actually alter their lives. </a:t>
            </a:r>
            <a:endParaRPr lang="en-US" dirty="0"/>
          </a:p>
        </p:txBody>
      </p:sp>
      <p:sp>
        <p:nvSpPr>
          <p:cNvPr id="4" name="Slide Number Placeholder 3"/>
          <p:cNvSpPr>
            <a:spLocks noGrp="1"/>
          </p:cNvSpPr>
          <p:nvPr>
            <p:ph type="sldNum" sz="quarter" idx="10"/>
          </p:nvPr>
        </p:nvSpPr>
        <p:spPr/>
        <p:txBody>
          <a:bodyPr/>
          <a:lstStyle/>
          <a:p>
            <a:fld id="{BF66D989-07B6-495A-9A98-CF2886DA8AE9}" type="slidenum">
              <a:rPr lang="en-US" smtClean="0"/>
              <a:t>2</a:t>
            </a:fld>
            <a:endParaRPr lang="en-US"/>
          </a:p>
        </p:txBody>
      </p:sp>
    </p:spTree>
    <p:extLst>
      <p:ext uri="{BB962C8B-B14F-4D97-AF65-F5344CB8AC3E}">
        <p14:creationId xmlns:p14="http://schemas.microsoft.com/office/powerpoint/2010/main" val="421608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Raising</a:t>
            </a:r>
            <a:r>
              <a:rPr lang="en-US" baseline="0" dirty="0" smtClean="0"/>
              <a:t> awareness is necessary especially for the sake of developing a more defined pattern of connection between members of the community as they remain awake in facing the challenge of seeing through the concepts of bioterrorism. Knowing what it is and how the community agencies prefer to protect the people from its effects is then a necessary step to engage in. </a:t>
            </a:r>
            <a:endParaRPr lang="en-US" dirty="0"/>
          </a:p>
        </p:txBody>
      </p:sp>
      <p:sp>
        <p:nvSpPr>
          <p:cNvPr id="4" name="Slide Number Placeholder 3"/>
          <p:cNvSpPr>
            <a:spLocks noGrp="1"/>
          </p:cNvSpPr>
          <p:nvPr>
            <p:ph type="sldNum" sz="quarter" idx="10"/>
          </p:nvPr>
        </p:nvSpPr>
        <p:spPr/>
        <p:txBody>
          <a:bodyPr/>
          <a:lstStyle/>
          <a:p>
            <a:fld id="{BF66D989-07B6-495A-9A98-CF2886DA8AE9}" type="slidenum">
              <a:rPr lang="en-US" smtClean="0"/>
              <a:t>3</a:t>
            </a:fld>
            <a:endParaRPr lang="en-US"/>
          </a:p>
        </p:txBody>
      </p:sp>
    </p:spTree>
    <p:extLst>
      <p:ext uri="{BB962C8B-B14F-4D97-AF65-F5344CB8AC3E}">
        <p14:creationId xmlns:p14="http://schemas.microsoft.com/office/powerpoint/2010/main" val="1481383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10/13/2014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10/13/2014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10/13/2014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t>BIOTERRORISM</a:t>
            </a:r>
            <a:endParaRPr lang="en-US" sz="8000" b="1" dirty="0"/>
          </a:p>
        </p:txBody>
      </p:sp>
      <p:sp>
        <p:nvSpPr>
          <p:cNvPr id="3" name="Subtitle 2"/>
          <p:cNvSpPr>
            <a:spLocks noGrp="1"/>
          </p:cNvSpPr>
          <p:nvPr>
            <p:ph type="subTitle" idx="1"/>
          </p:nvPr>
        </p:nvSpPr>
        <p:spPr/>
        <p:txBody>
          <a:bodyPr>
            <a:normAutofit/>
          </a:bodyPr>
          <a:lstStyle/>
          <a:p>
            <a:r>
              <a:rPr lang="en-US" sz="3200" b="1" i="1" dirty="0" smtClean="0"/>
              <a:t>Explaining the Basics in a Community-Setting </a:t>
            </a:r>
            <a:endParaRPr lang="en-US" sz="3200" b="1" i="1" dirty="0"/>
          </a:p>
        </p:txBody>
      </p:sp>
    </p:spTree>
    <p:extLst>
      <p:ext uri="{BB962C8B-B14F-4D97-AF65-F5344CB8AC3E}">
        <p14:creationId xmlns:p14="http://schemas.microsoft.com/office/powerpoint/2010/main" val="13923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about Bioterrorism </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sz="2800" dirty="0" smtClean="0"/>
              <a:t> Consideration over the facts</a:t>
            </a:r>
          </a:p>
          <a:p>
            <a:pPr>
              <a:buFont typeface="Wingdings" panose="05000000000000000000" pitchFamily="2" charset="2"/>
              <a:buChar char="q"/>
            </a:pPr>
            <a:r>
              <a:rPr lang="en-US" sz="2800" dirty="0" smtClean="0"/>
              <a:t>Presentation of Events that relate to the Issue up to date</a:t>
            </a:r>
          </a:p>
          <a:p>
            <a:pPr>
              <a:buFont typeface="Wingdings" panose="05000000000000000000" pitchFamily="2" charset="2"/>
              <a:buChar char="q"/>
            </a:pPr>
            <a:r>
              <a:rPr lang="en-US" sz="2800" dirty="0" smtClean="0"/>
              <a:t>Consideration over the presentation of experimental samples that will provide the community a visual understanding of what is happening and what will happen in case bioterrorism occurs </a:t>
            </a:r>
          </a:p>
          <a:p>
            <a:pPr>
              <a:buFont typeface="Wingdings" panose="05000000000000000000" pitchFamily="2" charset="2"/>
              <a:buChar char="q"/>
            </a:pPr>
            <a:endParaRPr lang="en-US" sz="2800" dirty="0"/>
          </a:p>
          <a:p>
            <a:pPr>
              <a:buFont typeface="Wingdings" panose="05000000000000000000" pitchFamily="2" charset="2"/>
              <a:buChar char="q"/>
            </a:pPr>
            <a:r>
              <a:rPr lang="en-US" sz="2800" dirty="0" smtClean="0"/>
              <a:t>Raising awareness through reality check </a:t>
            </a:r>
          </a:p>
          <a:p>
            <a:pPr>
              <a:buFont typeface="Wingdings" panose="05000000000000000000" pitchFamily="2" charset="2"/>
              <a:buChar char="q"/>
            </a:pPr>
            <a:r>
              <a:rPr lang="en-US" sz="2800" dirty="0" smtClean="0"/>
              <a:t>Developing better concepts of development especially for the sake of the community’s knowledge of the situation </a:t>
            </a:r>
          </a:p>
          <a:p>
            <a:pPr>
              <a:buFont typeface="Wingdings" panose="05000000000000000000" pitchFamily="2" charset="2"/>
              <a:buChar char="q"/>
            </a:pPr>
            <a:endParaRPr lang="en-US" sz="2800" dirty="0"/>
          </a:p>
        </p:txBody>
      </p:sp>
    </p:spTree>
    <p:extLst>
      <p:ext uri="{BB962C8B-B14F-4D97-AF65-F5344CB8AC3E}">
        <p14:creationId xmlns:p14="http://schemas.microsoft.com/office/powerpoint/2010/main" val="4190767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8" y="284176"/>
            <a:ext cx="10055631" cy="1508760"/>
          </a:xfrm>
        </p:spPr>
        <p:txBody>
          <a:bodyPr/>
          <a:lstStyle/>
          <a:p>
            <a:r>
              <a:rPr lang="en-US" dirty="0" smtClean="0"/>
              <a:t>Improving Community Collaboration</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sz="2800" dirty="0" smtClean="0"/>
              <a:t> Community members should be given the chance to understand what bioterrorism is and be alert to pinpoint specific threats relating to it. </a:t>
            </a:r>
          </a:p>
          <a:p>
            <a:pPr>
              <a:buFont typeface="Wingdings" panose="05000000000000000000" pitchFamily="2" charset="2"/>
              <a:buChar char="v"/>
            </a:pPr>
            <a:r>
              <a:rPr lang="en-US" sz="2800" dirty="0" smtClean="0"/>
              <a:t>Agencies helping out in controlling or preventing bioterrorism should be introduced to the people, hence inviting them to help in the process of development they need to incur. </a:t>
            </a:r>
          </a:p>
          <a:p>
            <a:pPr>
              <a:buFont typeface="Wingdings" panose="05000000000000000000" pitchFamily="2" charset="2"/>
              <a:buChar char="v"/>
            </a:pPr>
            <a:r>
              <a:rPr lang="en-US" sz="2800" dirty="0" smtClean="0"/>
              <a:t>Creating good protocol of communication among members of the community and the authorities should help out in controlling possible emergence of danger from suspected acts of bioterrorism.</a:t>
            </a:r>
            <a:endParaRPr lang="en-US" sz="2800" dirty="0"/>
          </a:p>
        </p:txBody>
      </p:sp>
    </p:spTree>
    <p:extLst>
      <p:ext uri="{BB962C8B-B14F-4D97-AF65-F5344CB8AC3E}">
        <p14:creationId xmlns:p14="http://schemas.microsoft.com/office/powerpoint/2010/main" val="2363293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TC103090430[[fn=Banded]]</Template>
  <TotalTime>12</TotalTime>
  <Words>290</Words>
  <Application>Microsoft Office PowerPoint</Application>
  <PresentationFormat>Widescreen</PresentationFormat>
  <Paragraphs>19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Corbel</vt:lpstr>
      <vt:lpstr>Wingdings</vt:lpstr>
      <vt:lpstr>Banded</vt:lpstr>
      <vt:lpstr>BIOTERRORISM</vt:lpstr>
      <vt:lpstr>Teaching about Bioterrorism </vt:lpstr>
      <vt:lpstr>Improving Community Collaboration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BIOTERRORISM</dc:title>
  <dc:creator>Windows User</dc:creator>
  <cp:lastModifiedBy>Windows User</cp:lastModifiedBy>
  <cp:revision>3</cp:revision>
  <dcterms:created xsi:type="dcterms:W3CDTF">2014-10-12T21:27:46Z</dcterms:created>
  <dcterms:modified xsi:type="dcterms:W3CDTF">2014-10-12T21:39:55Z</dcterms:modified>
</cp:coreProperties>
</file>