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101" d="100"/>
          <a:sy n="101" d="100"/>
        </p:scale>
        <p:origin x="-186" y="-10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D72CC8-8D9F-4A04-9407-E3DA169710E6}" type="datetimeFigureOut">
              <a:rPr lang="en-US" smtClean="0"/>
              <a:t>10/17/2014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B1F464-1CA4-4D8C-9B91-2A753D65204B}" type="slidenum">
              <a:rPr lang="en-US" smtClean="0"/>
              <a:t>‹#›</a:t>
            </a:fld>
            <a:endParaRPr lang="en-US"/>
          </a:p>
        </p:txBody>
      </p:sp>
    </p:spTree>
    <p:extLst>
      <p:ext uri="{BB962C8B-B14F-4D97-AF65-F5344CB8AC3E}">
        <p14:creationId xmlns:p14="http://schemas.microsoft.com/office/powerpoint/2010/main" val="4158243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a:t>
            </a:r>
            <a:r>
              <a:rPr lang="en-US" baseline="0" dirty="0" smtClean="0"/>
              <a:t> shall explore one of the most notable mathematicians of all time. </a:t>
            </a:r>
          </a:p>
          <a:p>
            <a:endParaRPr lang="en-US" dirty="0"/>
          </a:p>
        </p:txBody>
      </p:sp>
      <p:sp>
        <p:nvSpPr>
          <p:cNvPr id="4" name="Slide Number Placeholder 3"/>
          <p:cNvSpPr>
            <a:spLocks noGrp="1"/>
          </p:cNvSpPr>
          <p:nvPr>
            <p:ph type="sldNum" sz="quarter" idx="10"/>
          </p:nvPr>
        </p:nvSpPr>
        <p:spPr/>
        <p:txBody>
          <a:bodyPr/>
          <a:lstStyle/>
          <a:p>
            <a:fld id="{D3B1F464-1CA4-4D8C-9B91-2A753D65204B}" type="slidenum">
              <a:rPr lang="en-US" smtClean="0"/>
              <a:t>1</a:t>
            </a:fld>
            <a:endParaRPr lang="en-US"/>
          </a:p>
        </p:txBody>
      </p:sp>
    </p:spTree>
    <p:extLst>
      <p:ext uri="{BB962C8B-B14F-4D97-AF65-F5344CB8AC3E}">
        <p14:creationId xmlns:p14="http://schemas.microsoft.com/office/powerpoint/2010/main" val="1221437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Fermat</a:t>
            </a:r>
            <a:r>
              <a:rPr lang="en-US" baseline="0" dirty="0" smtClean="0"/>
              <a:t> had a very rich beginning. Nevertheless, it was his being interested in the different concepts making up mathematical formulations during his time that served as the most inspiring aspect of his career. </a:t>
            </a:r>
            <a:endParaRPr lang="en-US" dirty="0"/>
          </a:p>
        </p:txBody>
      </p:sp>
      <p:sp>
        <p:nvSpPr>
          <p:cNvPr id="4" name="Slide Number Placeholder 3"/>
          <p:cNvSpPr>
            <a:spLocks noGrp="1"/>
          </p:cNvSpPr>
          <p:nvPr>
            <p:ph type="sldNum" sz="quarter" idx="10"/>
          </p:nvPr>
        </p:nvSpPr>
        <p:spPr/>
        <p:txBody>
          <a:bodyPr/>
          <a:lstStyle/>
          <a:p>
            <a:fld id="{D3B1F464-1CA4-4D8C-9B91-2A753D65204B}" type="slidenum">
              <a:rPr lang="en-US" smtClean="0"/>
              <a:t>2</a:t>
            </a:fld>
            <a:endParaRPr lang="en-US"/>
          </a:p>
        </p:txBody>
      </p:sp>
    </p:spTree>
    <p:extLst>
      <p:ext uri="{BB962C8B-B14F-4D97-AF65-F5344CB8AC3E}">
        <p14:creationId xmlns:p14="http://schemas.microsoft.com/office/powerpoint/2010/main" val="1005417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Having a good</a:t>
            </a:r>
            <a:r>
              <a:rPr lang="en-US" baseline="0" dirty="0" smtClean="0"/>
              <a:t> and wealthy background, Fermat was able to take on the chance </a:t>
            </a:r>
            <a:r>
              <a:rPr lang="en-US" baseline="0" dirty="0" err="1" smtClean="0"/>
              <a:t>ot</a:t>
            </a:r>
            <a:r>
              <a:rPr lang="en-US" baseline="0" dirty="0" smtClean="0"/>
              <a:t> gaining good education from the most prestigious law schools in France. </a:t>
            </a:r>
            <a:endParaRPr lang="en-US" dirty="0"/>
          </a:p>
        </p:txBody>
      </p:sp>
      <p:sp>
        <p:nvSpPr>
          <p:cNvPr id="4" name="Slide Number Placeholder 3"/>
          <p:cNvSpPr>
            <a:spLocks noGrp="1"/>
          </p:cNvSpPr>
          <p:nvPr>
            <p:ph type="sldNum" sz="quarter" idx="10"/>
          </p:nvPr>
        </p:nvSpPr>
        <p:spPr/>
        <p:txBody>
          <a:bodyPr/>
          <a:lstStyle/>
          <a:p>
            <a:fld id="{D3B1F464-1CA4-4D8C-9B91-2A753D65204B}" type="slidenum">
              <a:rPr lang="en-US" smtClean="0"/>
              <a:t>3</a:t>
            </a:fld>
            <a:endParaRPr lang="en-US"/>
          </a:p>
        </p:txBody>
      </p:sp>
    </p:spTree>
    <p:extLst>
      <p:ext uri="{BB962C8B-B14F-4D97-AF65-F5344CB8AC3E}">
        <p14:creationId xmlns:p14="http://schemas.microsoft.com/office/powerpoint/2010/main" val="2360010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Along</a:t>
            </a:r>
            <a:r>
              <a:rPr lang="en-US" baseline="0" dirty="0" smtClean="0"/>
              <a:t> with the legacies noted in this slide, there are also some works of Fermat that are regarded highly in relation to the discovery of the different elements making up modern geometry, probability and optical math. </a:t>
            </a:r>
            <a:endParaRPr lang="en-US" dirty="0"/>
          </a:p>
        </p:txBody>
      </p:sp>
      <p:sp>
        <p:nvSpPr>
          <p:cNvPr id="4" name="Slide Number Placeholder 3"/>
          <p:cNvSpPr>
            <a:spLocks noGrp="1"/>
          </p:cNvSpPr>
          <p:nvPr>
            <p:ph type="sldNum" sz="quarter" idx="10"/>
          </p:nvPr>
        </p:nvSpPr>
        <p:spPr/>
        <p:txBody>
          <a:bodyPr/>
          <a:lstStyle/>
          <a:p>
            <a:fld id="{D3B1F464-1CA4-4D8C-9B91-2A753D65204B}" type="slidenum">
              <a:rPr lang="en-US" smtClean="0"/>
              <a:t>4</a:t>
            </a:fld>
            <a:endParaRPr lang="en-US"/>
          </a:p>
        </p:txBody>
      </p:sp>
    </p:spTree>
    <p:extLst>
      <p:ext uri="{BB962C8B-B14F-4D97-AF65-F5344CB8AC3E}">
        <p14:creationId xmlns:p14="http://schemas.microsoft.com/office/powerpoint/2010/main" val="2510952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Explorative as he was, Fermat never stopped</a:t>
            </a:r>
            <a:r>
              <a:rPr lang="en-US" baseline="0" dirty="0" smtClean="0"/>
              <a:t> searching for answers unless he is </a:t>
            </a:r>
            <a:r>
              <a:rPr lang="en-US" baseline="0" dirty="0" err="1" smtClean="0"/>
              <a:t>funally</a:t>
            </a:r>
            <a:r>
              <a:rPr lang="en-US" baseline="0" dirty="0" smtClean="0"/>
              <a:t> satisfied with what he saw and what he discovered. </a:t>
            </a:r>
            <a:endParaRPr lang="en-US" dirty="0"/>
          </a:p>
        </p:txBody>
      </p:sp>
      <p:sp>
        <p:nvSpPr>
          <p:cNvPr id="4" name="Slide Number Placeholder 3"/>
          <p:cNvSpPr>
            <a:spLocks noGrp="1"/>
          </p:cNvSpPr>
          <p:nvPr>
            <p:ph type="sldNum" sz="quarter" idx="10"/>
          </p:nvPr>
        </p:nvSpPr>
        <p:spPr/>
        <p:txBody>
          <a:bodyPr/>
          <a:lstStyle/>
          <a:p>
            <a:fld id="{D3B1F464-1CA4-4D8C-9B91-2A753D65204B}" type="slidenum">
              <a:rPr lang="en-US" smtClean="0"/>
              <a:t>5</a:t>
            </a:fld>
            <a:endParaRPr lang="en-US"/>
          </a:p>
        </p:txBody>
      </p:sp>
    </p:spTree>
    <p:extLst>
      <p:ext uri="{BB962C8B-B14F-4D97-AF65-F5344CB8AC3E}">
        <p14:creationId xmlns:p14="http://schemas.microsoft.com/office/powerpoint/2010/main" val="2169338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believe that there</a:t>
            </a:r>
            <a:r>
              <a:rPr lang="en-US" baseline="0" dirty="0" smtClean="0"/>
              <a:t> are theories in mathematics that Fermat took strong notice of; which might not be fully acceptable to many, nonetheless, his strong proofs on most of his claims made his work one of the focal points of developmental mathematics used at present. </a:t>
            </a:r>
            <a:endParaRPr lang="en-US" dirty="0"/>
          </a:p>
        </p:txBody>
      </p:sp>
      <p:sp>
        <p:nvSpPr>
          <p:cNvPr id="4" name="Slide Number Placeholder 3"/>
          <p:cNvSpPr>
            <a:spLocks noGrp="1"/>
          </p:cNvSpPr>
          <p:nvPr>
            <p:ph type="sldNum" sz="quarter" idx="10"/>
          </p:nvPr>
        </p:nvSpPr>
        <p:spPr/>
        <p:txBody>
          <a:bodyPr/>
          <a:lstStyle/>
          <a:p>
            <a:fld id="{D3B1F464-1CA4-4D8C-9B91-2A753D65204B}" type="slidenum">
              <a:rPr lang="en-US" smtClean="0"/>
              <a:t>6</a:t>
            </a:fld>
            <a:endParaRPr lang="en-US"/>
          </a:p>
        </p:txBody>
      </p:sp>
    </p:spTree>
    <p:extLst>
      <p:ext uri="{BB962C8B-B14F-4D97-AF65-F5344CB8AC3E}">
        <p14:creationId xmlns:p14="http://schemas.microsoft.com/office/powerpoint/2010/main" val="2271776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10/17/2014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10/17/2014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a:t>Pierre de Fermat</a:t>
            </a:r>
            <a:endParaRPr lang="en-US" b="1" i="1" dirty="0"/>
          </a:p>
        </p:txBody>
      </p:sp>
      <p:sp>
        <p:nvSpPr>
          <p:cNvPr id="3" name="Subtitle 2"/>
          <p:cNvSpPr>
            <a:spLocks noGrp="1"/>
          </p:cNvSpPr>
          <p:nvPr>
            <p:ph type="subTitle" idx="1"/>
          </p:nvPr>
        </p:nvSpPr>
        <p:spPr/>
        <p:txBody>
          <a:bodyPr>
            <a:normAutofit/>
          </a:bodyPr>
          <a:lstStyle/>
          <a:p>
            <a:r>
              <a:rPr lang="en-US" sz="2800" b="1" dirty="0" smtClean="0"/>
              <a:t>French Lawyer </a:t>
            </a:r>
          </a:p>
          <a:p>
            <a:r>
              <a:rPr lang="en-US" sz="2800" b="1" dirty="0"/>
              <a:t>	</a:t>
            </a:r>
            <a:r>
              <a:rPr lang="en-US" sz="2800" b="1" dirty="0" smtClean="0"/>
              <a:t>Amateur Mathematician </a:t>
            </a:r>
            <a:endParaRPr lang="en-US" sz="2800" b="1" dirty="0"/>
          </a:p>
        </p:txBody>
      </p:sp>
    </p:spTree>
    <p:extLst>
      <p:ext uri="{BB962C8B-B14F-4D97-AF65-F5344CB8AC3E}">
        <p14:creationId xmlns:p14="http://schemas.microsoft.com/office/powerpoint/2010/main" val="1929949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a:bodyPr>
          <a:lstStyle/>
          <a:p>
            <a:r>
              <a:rPr lang="en-US" sz="3200" dirty="0" smtClean="0"/>
              <a:t>Coming from a French descent, Pierre de Fermat was first and foremost a lawyer at the Parliament of Toulouse. </a:t>
            </a:r>
          </a:p>
          <a:p>
            <a:endParaRPr lang="en-US" sz="3200" dirty="0"/>
          </a:p>
          <a:p>
            <a:r>
              <a:rPr lang="en-US" sz="3200" dirty="0" smtClean="0"/>
              <a:t>Although he was noted as an amateur mathematician, he has been considered one of the main foundations of classical and modern calculus. </a:t>
            </a:r>
            <a:endParaRPr lang="en-US" sz="3200" dirty="0"/>
          </a:p>
        </p:txBody>
      </p:sp>
    </p:spTree>
    <p:extLst>
      <p:ext uri="{BB962C8B-B14F-4D97-AF65-F5344CB8AC3E}">
        <p14:creationId xmlns:p14="http://schemas.microsoft.com/office/powerpoint/2010/main" val="2362471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endParaRPr lang="en-US" dirty="0"/>
          </a:p>
        </p:txBody>
      </p:sp>
      <p:sp>
        <p:nvSpPr>
          <p:cNvPr id="3" name="Content Placeholder 2"/>
          <p:cNvSpPr>
            <a:spLocks noGrp="1"/>
          </p:cNvSpPr>
          <p:nvPr>
            <p:ph idx="1"/>
          </p:nvPr>
        </p:nvSpPr>
        <p:spPr/>
        <p:txBody>
          <a:bodyPr>
            <a:noAutofit/>
          </a:bodyPr>
          <a:lstStyle/>
          <a:p>
            <a:r>
              <a:rPr lang="en-US" sz="3200" dirty="0" smtClean="0"/>
              <a:t>August 1601-January 1665</a:t>
            </a:r>
          </a:p>
          <a:p>
            <a:r>
              <a:rPr lang="en-US" sz="3200" dirty="0" smtClean="0"/>
              <a:t>Had a notably wealthy life, allowing him to pursue legal education </a:t>
            </a:r>
          </a:p>
          <a:p>
            <a:endParaRPr lang="en-US" sz="3200" dirty="0"/>
          </a:p>
          <a:p>
            <a:r>
              <a:rPr lang="en-US" sz="3200" dirty="0" smtClean="0"/>
              <a:t>Mostly influenced by Francois </a:t>
            </a:r>
            <a:r>
              <a:rPr lang="en-US" sz="3200" dirty="0" err="1" smtClean="0"/>
              <a:t>Viete</a:t>
            </a:r>
            <a:endParaRPr lang="en-US" sz="3200" dirty="0" smtClean="0"/>
          </a:p>
          <a:p>
            <a:r>
              <a:rPr lang="en-US" sz="3200" dirty="0" smtClean="0"/>
              <a:t>Became one of the High Courts of Judicature in France as sworn by the Grand Chamber in May 1631. </a:t>
            </a:r>
            <a:endParaRPr lang="en-US" sz="3200" dirty="0" smtClean="0"/>
          </a:p>
        </p:txBody>
      </p:sp>
    </p:spTree>
    <p:extLst>
      <p:ext uri="{BB962C8B-B14F-4D97-AF65-F5344CB8AC3E}">
        <p14:creationId xmlns:p14="http://schemas.microsoft.com/office/powerpoint/2010/main" val="539085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Legacies </a:t>
            </a:r>
            <a:endParaRPr lang="en-US" dirty="0"/>
          </a:p>
        </p:txBody>
      </p:sp>
      <p:sp>
        <p:nvSpPr>
          <p:cNvPr id="3" name="Content Placeholder 2"/>
          <p:cNvSpPr>
            <a:spLocks noGrp="1"/>
          </p:cNvSpPr>
          <p:nvPr>
            <p:ph idx="1"/>
          </p:nvPr>
        </p:nvSpPr>
        <p:spPr/>
        <p:txBody>
          <a:bodyPr>
            <a:normAutofit/>
          </a:bodyPr>
          <a:lstStyle/>
          <a:p>
            <a:r>
              <a:rPr lang="en-US" sz="3200" dirty="0" smtClean="0"/>
              <a:t>Developments in infinitesimal calculus through the use of adverse technique and the approach to </a:t>
            </a:r>
            <a:r>
              <a:rPr lang="en-US" sz="3200" dirty="0" err="1" smtClean="0"/>
              <a:t>adequality</a:t>
            </a:r>
            <a:r>
              <a:rPr lang="en-US" sz="3200" dirty="0" smtClean="0"/>
              <a:t>. </a:t>
            </a:r>
            <a:endParaRPr lang="en-US" sz="3200" dirty="0"/>
          </a:p>
          <a:p>
            <a:r>
              <a:rPr lang="en-US" sz="3200" dirty="0" smtClean="0"/>
              <a:t>Noted to be the founder of how the smallest and greatest ordinates of curved lines could be measured and solved</a:t>
            </a:r>
          </a:p>
          <a:p>
            <a:r>
              <a:rPr lang="en-US" sz="3200" dirty="0" smtClean="0"/>
              <a:t>Introduced the concept of number theory to the public </a:t>
            </a:r>
          </a:p>
        </p:txBody>
      </p:sp>
    </p:spTree>
    <p:extLst>
      <p:ext uri="{BB962C8B-B14F-4D97-AF65-F5344CB8AC3E}">
        <p14:creationId xmlns:p14="http://schemas.microsoft.com/office/powerpoint/2010/main" val="3835121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and Development </a:t>
            </a:r>
            <a:endParaRPr lang="en-US" dirty="0"/>
          </a:p>
        </p:txBody>
      </p:sp>
      <p:sp>
        <p:nvSpPr>
          <p:cNvPr id="3" name="Content Placeholder 2"/>
          <p:cNvSpPr>
            <a:spLocks noGrp="1"/>
          </p:cNvSpPr>
          <p:nvPr>
            <p:ph idx="1"/>
          </p:nvPr>
        </p:nvSpPr>
        <p:spPr/>
        <p:txBody>
          <a:bodyPr>
            <a:normAutofit/>
          </a:bodyPr>
          <a:lstStyle/>
          <a:p>
            <a:r>
              <a:rPr lang="en-US" sz="2800" dirty="0" smtClean="0"/>
              <a:t>Through the use of </a:t>
            </a:r>
            <a:r>
              <a:rPr lang="en-US" sz="2800" dirty="0" smtClean="0"/>
              <a:t>Pell’s equation, Fermat created a new pattern of numerical values that practically correspond to each other; therefore pointing out that each digit is related to another and the effect of one goes towards another. </a:t>
            </a:r>
          </a:p>
          <a:p>
            <a:r>
              <a:rPr lang="en-US" sz="2800" dirty="0" smtClean="0"/>
              <a:t>The birth of the different theorems in geometry has also been introduced by Fermat accordingly. </a:t>
            </a:r>
            <a:endParaRPr lang="en-US" sz="2800" dirty="0"/>
          </a:p>
        </p:txBody>
      </p:sp>
    </p:spTree>
    <p:extLst>
      <p:ext uri="{BB962C8B-B14F-4D97-AF65-F5344CB8AC3E}">
        <p14:creationId xmlns:p14="http://schemas.microsoft.com/office/powerpoint/2010/main" val="2383211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Use of Mathematical Ideals </a:t>
            </a:r>
            <a:endParaRPr lang="en-US" dirty="0"/>
          </a:p>
        </p:txBody>
      </p:sp>
      <p:sp>
        <p:nvSpPr>
          <p:cNvPr id="3" name="Content Placeholder 2"/>
          <p:cNvSpPr>
            <a:spLocks noGrp="1"/>
          </p:cNvSpPr>
          <p:nvPr>
            <p:ph idx="1"/>
          </p:nvPr>
        </p:nvSpPr>
        <p:spPr/>
        <p:txBody>
          <a:bodyPr>
            <a:noAutofit/>
          </a:bodyPr>
          <a:lstStyle/>
          <a:p>
            <a:r>
              <a:rPr lang="en-US" sz="3600" dirty="0" smtClean="0"/>
              <a:t>Although not all of the works of Fermat were recognized accordingly and immediately, researchers and academe experts made sure that they explore the claims of the mathematician further and found out that his works could be used as foundation to new-age mathematics. </a:t>
            </a:r>
            <a:endParaRPr lang="en-US" sz="3600" dirty="0"/>
          </a:p>
        </p:txBody>
      </p:sp>
    </p:spTree>
    <p:extLst>
      <p:ext uri="{BB962C8B-B14F-4D97-AF65-F5344CB8AC3E}">
        <p14:creationId xmlns:p14="http://schemas.microsoft.com/office/powerpoint/2010/main" val="1323027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idx="1"/>
          </p:nvPr>
        </p:nvSpPr>
        <p:spPr/>
        <p:txBody>
          <a:bodyPr/>
          <a:lstStyle/>
          <a:p>
            <a:pPr marL="971550" indent="-971550">
              <a:buNone/>
            </a:pPr>
            <a:r>
              <a:rPr lang="en-US" dirty="0" err="1"/>
              <a:t>Křížek</a:t>
            </a:r>
            <a:r>
              <a:rPr lang="en-US" dirty="0"/>
              <a:t>, M.; Luca, Florian; </a:t>
            </a:r>
            <a:r>
              <a:rPr lang="en-US" dirty="0" err="1"/>
              <a:t>Somer</a:t>
            </a:r>
            <a:r>
              <a:rPr lang="en-US" dirty="0"/>
              <a:t>, Lawrence (2001). </a:t>
            </a:r>
            <a:r>
              <a:rPr lang="en-US" i="1" dirty="0"/>
              <a:t>17 lectures on Fermat numbers: from number theory to geometry.</a:t>
            </a:r>
            <a:r>
              <a:rPr lang="en-US" dirty="0"/>
              <a:t> CMS books in mathematics. Springer. </a:t>
            </a:r>
            <a:endParaRPr lang="en-US" dirty="0" smtClean="0"/>
          </a:p>
          <a:p>
            <a:pPr marL="971550" indent="-971550">
              <a:buNone/>
            </a:pPr>
            <a:r>
              <a:rPr lang="en-US" dirty="0" smtClean="0"/>
              <a:t>Ball</a:t>
            </a:r>
            <a:r>
              <a:rPr lang="en-US" dirty="0"/>
              <a:t>, Walter William Rouse (1888). </a:t>
            </a:r>
            <a:r>
              <a:rPr lang="en-US" i="1" dirty="0"/>
              <a:t>A short account of the history of mathematics</a:t>
            </a:r>
            <a:r>
              <a:rPr lang="en-US" dirty="0"/>
              <a:t>. General Books LLC</a:t>
            </a:r>
            <a:r>
              <a:rPr lang="en-US" dirty="0" smtClean="0"/>
              <a:t>.</a:t>
            </a:r>
          </a:p>
          <a:p>
            <a:pPr marL="971550" indent="-971550">
              <a:buNone/>
            </a:pPr>
            <a:r>
              <a:rPr lang="en-US" dirty="0"/>
              <a:t>Eves, Howard. </a:t>
            </a:r>
            <a:r>
              <a:rPr lang="en-US" i="1" dirty="0"/>
              <a:t>An Introduction to the History of Mathematics,</a:t>
            </a:r>
            <a:r>
              <a:rPr lang="en-US" dirty="0"/>
              <a:t> Saunders College Publishing, Fort Worth, Texas, 1990</a:t>
            </a:r>
            <a:r>
              <a:rPr lang="en-US" dirty="0" smtClean="0"/>
              <a:t>.</a:t>
            </a:r>
          </a:p>
          <a:p>
            <a:pPr marL="971550" indent="-971550">
              <a:buNone/>
            </a:pPr>
            <a:r>
              <a:rPr lang="en-US" dirty="0" err="1"/>
              <a:t>ernstein</a:t>
            </a:r>
            <a:r>
              <a:rPr lang="en-US" dirty="0"/>
              <a:t>, Peter L. (1996). </a:t>
            </a:r>
            <a:r>
              <a:rPr lang="en-US" i="1" dirty="0"/>
              <a:t>Against the Gods: The Remarkable Story of Risk</a:t>
            </a:r>
            <a:r>
              <a:rPr lang="en-US" dirty="0"/>
              <a:t>. John Wiley &amp; Sons. pp. 61–62.</a:t>
            </a:r>
            <a:endParaRPr lang="en-US" dirty="0"/>
          </a:p>
        </p:txBody>
      </p:sp>
    </p:spTree>
    <p:extLst>
      <p:ext uri="{BB962C8B-B14F-4D97-AF65-F5344CB8AC3E}">
        <p14:creationId xmlns:p14="http://schemas.microsoft.com/office/powerpoint/2010/main" val="20282402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TC103457452[[fn=Celestial]]</Template>
  <TotalTime>301</TotalTime>
  <Words>550</Words>
  <Application>Microsoft Office PowerPoint</Application>
  <PresentationFormat>Widescreen</PresentationFormat>
  <Paragraphs>39</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Celestial</vt:lpstr>
      <vt:lpstr>Pierre de Fermat</vt:lpstr>
      <vt:lpstr>Introduction  </vt:lpstr>
      <vt:lpstr>Background </vt:lpstr>
      <vt:lpstr>Mathematical Legacies </vt:lpstr>
      <vt:lpstr>Progress and Development </vt:lpstr>
      <vt:lpstr>Current Use of Mathematical Ideals </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Archimedes of Syracuse</dc:title>
  <dc:creator>Windows User</dc:creator>
  <cp:lastModifiedBy>Windows User</cp:lastModifiedBy>
  <cp:revision>7</cp:revision>
  <dcterms:created xsi:type="dcterms:W3CDTF">2014-10-16T21:40:19Z</dcterms:created>
  <dcterms:modified xsi:type="dcterms:W3CDTF">2014-10-17T12:31:47Z</dcterms:modified>
</cp:coreProperties>
</file>