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F5E2A0-0295-4228-95DF-0C55E31E3309}" type="datetimeFigureOut">
              <a:rPr lang="en-US" smtClean="0"/>
              <a:t>10/12/2014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826EA8-4563-428E-B3B8-1DC7291C2151}" type="slidenum">
              <a:rPr lang="en-US" smtClean="0"/>
              <a:t>‹#›</a:t>
            </a:fld>
            <a:endParaRPr lang="en-US"/>
          </a:p>
        </p:txBody>
      </p:sp>
    </p:spTree>
    <p:extLst>
      <p:ext uri="{BB962C8B-B14F-4D97-AF65-F5344CB8AC3E}">
        <p14:creationId xmlns:p14="http://schemas.microsoft.com/office/powerpoint/2010/main" val="2954268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makes the</a:t>
            </a:r>
            <a:r>
              <a:rPr lang="en-US" baseline="0" dirty="0" smtClean="0"/>
              <a:t> process of teaching remote communities more effective is the extensive consideration on how such message is enhanced through interactive operations that makes it easier for the people to respond to the education they are being taught. </a:t>
            </a:r>
            <a:endParaRPr lang="en-US" dirty="0"/>
          </a:p>
        </p:txBody>
      </p:sp>
      <p:sp>
        <p:nvSpPr>
          <p:cNvPr id="4" name="Slide Number Placeholder 3"/>
          <p:cNvSpPr>
            <a:spLocks noGrp="1"/>
          </p:cNvSpPr>
          <p:nvPr>
            <p:ph type="sldNum" sz="quarter" idx="10"/>
          </p:nvPr>
        </p:nvSpPr>
        <p:spPr/>
        <p:txBody>
          <a:bodyPr/>
          <a:lstStyle/>
          <a:p>
            <a:fld id="{21826EA8-4563-428E-B3B8-1DC7291C2151}" type="slidenum">
              <a:rPr lang="en-US" smtClean="0"/>
              <a:t>2</a:t>
            </a:fld>
            <a:endParaRPr lang="en-US"/>
          </a:p>
        </p:txBody>
      </p:sp>
    </p:spTree>
    <p:extLst>
      <p:ext uri="{BB962C8B-B14F-4D97-AF65-F5344CB8AC3E}">
        <p14:creationId xmlns:p14="http://schemas.microsoft.com/office/powerpoint/2010/main" val="1885858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House to house teaching is considered effective especially</a:t>
            </a:r>
            <a:r>
              <a:rPr lang="en-US" baseline="0" dirty="0" smtClean="0"/>
              <a:t> in the hope of addressing specific questions of the target population. </a:t>
            </a:r>
            <a:endParaRPr lang="en-US" dirty="0"/>
          </a:p>
        </p:txBody>
      </p:sp>
      <p:sp>
        <p:nvSpPr>
          <p:cNvPr id="4" name="Slide Number Placeholder 3"/>
          <p:cNvSpPr>
            <a:spLocks noGrp="1"/>
          </p:cNvSpPr>
          <p:nvPr>
            <p:ph type="sldNum" sz="quarter" idx="10"/>
          </p:nvPr>
        </p:nvSpPr>
        <p:spPr/>
        <p:txBody>
          <a:bodyPr/>
          <a:lstStyle/>
          <a:p>
            <a:fld id="{21826EA8-4563-428E-B3B8-1DC7291C2151}" type="slidenum">
              <a:rPr lang="en-US" smtClean="0"/>
              <a:t>3</a:t>
            </a:fld>
            <a:endParaRPr lang="en-US"/>
          </a:p>
        </p:txBody>
      </p:sp>
    </p:spTree>
    <p:extLst>
      <p:ext uri="{BB962C8B-B14F-4D97-AF65-F5344CB8AC3E}">
        <p14:creationId xmlns:p14="http://schemas.microsoft.com/office/powerpoint/2010/main" val="1941319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7AAD697-1DDA-475B-B13F-798B018EDF98}" type="datetimeFigureOut">
              <a:rPr lang="en-US" smtClean="0"/>
              <a:t>10/12/2014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F21FB-5FD1-4CD8-9907-B0B79F6CAED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AAD697-1DDA-475B-B13F-798B018EDF98}" type="datetimeFigureOut">
              <a:rPr lang="en-US" smtClean="0"/>
              <a:t>10/12/2014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F21FB-5FD1-4CD8-9907-B0B79F6CAED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AAD697-1DDA-475B-B13F-798B018EDF98}" type="datetimeFigureOut">
              <a:rPr lang="en-US" smtClean="0"/>
              <a:t>10/12/2014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F21FB-5FD1-4CD8-9907-B0B79F6CAED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AAD697-1DDA-475B-B13F-798B018EDF98}" type="datetimeFigureOut">
              <a:rPr lang="en-US" smtClean="0"/>
              <a:t>10/12/2014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F21FB-5FD1-4CD8-9907-B0B79F6CAED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AAD697-1DDA-475B-B13F-798B018EDF98}" type="datetimeFigureOut">
              <a:rPr lang="en-US" smtClean="0"/>
              <a:t>10/12/2014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F21FB-5FD1-4CD8-9907-B0B79F6CAED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7AAD697-1DDA-475B-B13F-798B018EDF98}" type="datetimeFigureOut">
              <a:rPr lang="en-US" smtClean="0"/>
              <a:t>10/12/2014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8F21FB-5FD1-4CD8-9907-B0B79F6CAED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AAD697-1DDA-475B-B13F-798B018EDF98}" type="datetimeFigureOut">
              <a:rPr lang="en-US" smtClean="0"/>
              <a:t>10/12/2014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8F21FB-5FD1-4CD8-9907-B0B79F6CAED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AAD697-1DDA-475B-B13F-798B018EDF98}" type="datetimeFigureOut">
              <a:rPr lang="en-US" smtClean="0"/>
              <a:t>10/12/2014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8F21FB-5FD1-4CD8-9907-B0B79F6CAED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AAD697-1DDA-475B-B13F-798B018EDF98}" type="datetimeFigureOut">
              <a:rPr lang="en-US" smtClean="0"/>
              <a:t>10/12/2014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8F21FB-5FD1-4CD8-9907-B0B79F6CAED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AAD697-1DDA-475B-B13F-798B018EDF98}" type="datetimeFigureOut">
              <a:rPr lang="en-US" smtClean="0"/>
              <a:t>10/12/2014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8F21FB-5FD1-4CD8-9907-B0B79F6CAEDC}"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27AAD697-1DDA-475B-B13F-798B018EDF98}" type="datetimeFigureOut">
              <a:rPr lang="en-US" smtClean="0"/>
              <a:t>10/12/2014</a:t>
            </a:fld>
            <a:endParaRPr lang="en-US"/>
          </a:p>
        </p:txBody>
      </p:sp>
      <p:sp>
        <p:nvSpPr>
          <p:cNvPr id="9" name="Slide Number Placeholder 8"/>
          <p:cNvSpPr>
            <a:spLocks noGrp="1"/>
          </p:cNvSpPr>
          <p:nvPr>
            <p:ph type="sldNum" sz="quarter" idx="11"/>
          </p:nvPr>
        </p:nvSpPr>
        <p:spPr/>
        <p:txBody>
          <a:bodyPr/>
          <a:lstStyle/>
          <a:p>
            <a:fld id="{0D8F21FB-5FD1-4CD8-9907-B0B79F6CAEDC}"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D8F21FB-5FD1-4CD8-9907-B0B79F6CAEDC}"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7AAD697-1DDA-475B-B13F-798B018EDF98}" type="datetimeFigureOut">
              <a:rPr lang="en-US" smtClean="0"/>
              <a:t>10/12/2014</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Teaching Health Education to Remote Communities </a:t>
            </a:r>
            <a:endParaRPr lang="en-US" dirty="0"/>
          </a:p>
        </p:txBody>
      </p:sp>
      <p:sp>
        <p:nvSpPr>
          <p:cNvPr id="3" name="Subtitle 2"/>
          <p:cNvSpPr>
            <a:spLocks noGrp="1"/>
          </p:cNvSpPr>
          <p:nvPr>
            <p:ph type="subTitle" idx="1"/>
          </p:nvPr>
        </p:nvSpPr>
        <p:spPr/>
        <p:txBody>
          <a:bodyPr/>
          <a:lstStyle/>
          <a:p>
            <a:r>
              <a:rPr lang="en-US" i="1" dirty="0" smtClean="0">
                <a:effectLst>
                  <a:outerShdw blurRad="38100" dist="38100" dir="2700000" algn="tl">
                    <a:srgbClr val="000000">
                      <a:alpha val="43137"/>
                    </a:srgbClr>
                  </a:outerShdw>
                </a:effectLst>
              </a:rPr>
              <a:t>A presentation on how nursing educators could provide communities good health education </a:t>
            </a:r>
          </a:p>
        </p:txBody>
      </p:sp>
    </p:spTree>
    <p:extLst>
      <p:ext uri="{BB962C8B-B14F-4D97-AF65-F5344CB8AC3E}">
        <p14:creationId xmlns:p14="http://schemas.microsoft.com/office/powerpoint/2010/main" val="1691225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through community response approach </a:t>
            </a:r>
            <a:endParaRPr lang="en-US" dirty="0"/>
          </a:p>
        </p:txBody>
      </p:sp>
      <p:sp>
        <p:nvSpPr>
          <p:cNvPr id="3" name="Content Placeholder 2"/>
          <p:cNvSpPr>
            <a:spLocks noGrp="1"/>
          </p:cNvSpPr>
          <p:nvPr>
            <p:ph idx="1"/>
          </p:nvPr>
        </p:nvSpPr>
        <p:spPr>
          <a:xfrm>
            <a:off x="533400" y="2057400"/>
            <a:ext cx="7543800" cy="4343400"/>
          </a:xfrm>
        </p:spPr>
        <p:txBody>
          <a:bodyPr/>
          <a:lstStyle/>
          <a:p>
            <a:r>
              <a:rPr lang="en-US" dirty="0" smtClean="0"/>
              <a:t>Through presenting surveys and getting the attention of the public, healthcare practitioners could send out proper messages of health development among members of remote communities</a:t>
            </a:r>
          </a:p>
          <a:p>
            <a:r>
              <a:rPr lang="en-US" dirty="0" smtClean="0"/>
              <a:t>Interactive presentations could help in making sure that the message reaches the attention of the people to whom the matter is being addressed to. </a:t>
            </a:r>
            <a:endParaRPr lang="en-US" dirty="0"/>
          </a:p>
        </p:txBody>
      </p:sp>
    </p:spTree>
    <p:extLst>
      <p:ext uri="{BB962C8B-B14F-4D97-AF65-F5344CB8AC3E}">
        <p14:creationId xmlns:p14="http://schemas.microsoft.com/office/powerpoint/2010/main" val="2242325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Teaching from House to House</a:t>
            </a:r>
            <a:endParaRPr lang="en-US" dirty="0"/>
          </a:p>
        </p:txBody>
      </p:sp>
      <p:sp>
        <p:nvSpPr>
          <p:cNvPr id="3" name="Content Placeholder 2"/>
          <p:cNvSpPr>
            <a:spLocks noGrp="1"/>
          </p:cNvSpPr>
          <p:nvPr>
            <p:ph idx="1"/>
          </p:nvPr>
        </p:nvSpPr>
        <p:spPr/>
        <p:txBody>
          <a:bodyPr/>
          <a:lstStyle/>
          <a:p>
            <a:r>
              <a:rPr lang="en-US" smtClean="0"/>
              <a:t>To make sure that the message reaches all households, healthcare practitioners and volunteers could use a more direct form of sending out information to the people. </a:t>
            </a:r>
          </a:p>
          <a:p>
            <a:endParaRPr lang="en-US" dirty="0" smtClean="0"/>
          </a:p>
          <a:p>
            <a:r>
              <a:rPr lang="en-US" dirty="0" smtClean="0"/>
              <a:t>Clarifying issues through direct response system in a house to house basis makes the approach of teaching more personal and effective. </a:t>
            </a:r>
          </a:p>
          <a:p>
            <a:endParaRPr lang="en-US" dirty="0" smtClean="0"/>
          </a:p>
          <a:p>
            <a:r>
              <a:rPr lang="en-US" dirty="0" smtClean="0"/>
              <a:t>Dealing with current healthcare issues may not be easy for some especially for those living in remote areas. Nonetheless, with house to house education, the capacity to reach out to those individuals become highly possible. </a:t>
            </a:r>
            <a:endParaRPr lang="en-US" dirty="0"/>
          </a:p>
        </p:txBody>
      </p:sp>
    </p:spTree>
    <p:extLst>
      <p:ext uri="{BB962C8B-B14F-4D97-AF65-F5344CB8AC3E}">
        <p14:creationId xmlns:p14="http://schemas.microsoft.com/office/powerpoint/2010/main" val="16305186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13</TotalTime>
  <Words>230</Words>
  <Application>Microsoft Office PowerPoint</Application>
  <PresentationFormat>On-screen Show (4:3)</PresentationFormat>
  <Paragraphs>15</Paragraphs>
  <Slides>3</Slides>
  <Notes>2</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Adjacency</vt:lpstr>
      <vt:lpstr>Teaching Health Education to Remote Communities </vt:lpstr>
      <vt:lpstr>Teaching through community response approach </vt:lpstr>
      <vt:lpstr>Teaching from House to House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Health Education to Remote Communities</dc:title>
  <dc:creator>DwunStein</dc:creator>
  <cp:lastModifiedBy>DwunStein</cp:lastModifiedBy>
  <cp:revision>2</cp:revision>
  <dcterms:created xsi:type="dcterms:W3CDTF">2014-10-12T06:38:31Z</dcterms:created>
  <dcterms:modified xsi:type="dcterms:W3CDTF">2014-10-12T06:52:27Z</dcterms:modified>
</cp:coreProperties>
</file>