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Increasing Personal Energy and Wellness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98803"/>
          </a:xfrm>
        </p:spPr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February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4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Factors that Improve Energy and Wellness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Achieving an adequate amount of sleep</a:t>
            </a:r>
          </a:p>
          <a:p>
            <a:r>
              <a:rPr lang="en-US" dirty="0" smtClean="0"/>
              <a:t>Following a well balanced diet</a:t>
            </a:r>
          </a:p>
          <a:p>
            <a:r>
              <a:rPr lang="en-US" dirty="0" smtClean="0"/>
              <a:t>Engaging in regular exercise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140" y="4038831"/>
            <a:ext cx="260985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635" y="3976687"/>
            <a:ext cx="3167927" cy="1876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75" y="4100975"/>
            <a:ext cx="2820460" cy="187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7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Good Sleep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2925"/>
            <a:ext cx="8596668" cy="3880773"/>
          </a:xfrm>
        </p:spPr>
        <p:txBody>
          <a:bodyPr/>
          <a:lstStyle/>
          <a:p>
            <a:r>
              <a:rPr lang="en-US" dirty="0" smtClean="0"/>
              <a:t>The results of good sleep habits include:</a:t>
            </a:r>
          </a:p>
          <a:p>
            <a:pPr lvl="1"/>
            <a:r>
              <a:rPr lang="en-US" dirty="0" smtClean="0"/>
              <a:t>Anti-inflammatory function</a:t>
            </a:r>
          </a:p>
          <a:p>
            <a:pPr lvl="1"/>
            <a:r>
              <a:rPr lang="en-US" dirty="0" smtClean="0"/>
              <a:t>Reduction of anxiety and depression</a:t>
            </a:r>
          </a:p>
          <a:p>
            <a:pPr lvl="1"/>
            <a:r>
              <a:rPr lang="en-US" dirty="0" smtClean="0"/>
              <a:t>Ability to remain energetic throughout the work day</a:t>
            </a:r>
          </a:p>
          <a:p>
            <a:pPr lvl="1"/>
            <a:r>
              <a:rPr lang="en-US" dirty="0" smtClean="0"/>
              <a:t>Restorative functions that help mend the body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Good sleep habits can be established by:</a:t>
            </a:r>
          </a:p>
          <a:p>
            <a:pPr lvl="1"/>
            <a:r>
              <a:rPr lang="en-US" dirty="0" smtClean="0"/>
              <a:t>Establishing and sticking to a sleep schedule</a:t>
            </a:r>
          </a:p>
          <a:p>
            <a:pPr lvl="1"/>
            <a:r>
              <a:rPr lang="en-US" dirty="0" smtClean="0"/>
              <a:t>Allowing oneself to sleep for the amount of hours necessary to feel well-rested</a:t>
            </a:r>
          </a:p>
          <a:p>
            <a:pPr lvl="2"/>
            <a:r>
              <a:rPr lang="en-US" dirty="0" smtClean="0"/>
              <a:t>This is typically a minimum of 8 hours a night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371" y="1742612"/>
            <a:ext cx="35623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6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a Well-Balanced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benefits of a well-balanced diet include:</a:t>
            </a:r>
          </a:p>
          <a:p>
            <a:pPr lvl="1"/>
            <a:r>
              <a:rPr lang="en-US" dirty="0" smtClean="0"/>
              <a:t>A heightened metabolism</a:t>
            </a:r>
          </a:p>
          <a:p>
            <a:pPr lvl="1"/>
            <a:r>
              <a:rPr lang="en-US" dirty="0" smtClean="0"/>
              <a:t>Reduced risk of age-related mental disorders </a:t>
            </a:r>
          </a:p>
          <a:p>
            <a:pPr lvl="1"/>
            <a:r>
              <a:rPr lang="en-US" dirty="0" smtClean="0"/>
              <a:t>Nutritional levels that help support natural body processes</a:t>
            </a:r>
          </a:p>
          <a:p>
            <a:pPr lvl="1"/>
            <a:endParaRPr lang="en-US" dirty="0"/>
          </a:p>
          <a:p>
            <a:r>
              <a:rPr lang="en-US" dirty="0" smtClean="0"/>
              <a:t>To achieve a well-balanced diet:</a:t>
            </a:r>
          </a:p>
          <a:p>
            <a:pPr lvl="1"/>
            <a:r>
              <a:rPr lang="en-US" dirty="0" smtClean="0"/>
              <a:t>Vitamins could be consumed or injected to compensate for foods not eaten</a:t>
            </a:r>
          </a:p>
          <a:p>
            <a:pPr lvl="1"/>
            <a:r>
              <a:rPr lang="en-US" dirty="0" smtClean="0"/>
              <a:t>A wider variety of foods should be consumed</a:t>
            </a:r>
          </a:p>
          <a:p>
            <a:pPr lvl="1"/>
            <a:r>
              <a:rPr lang="en-US" dirty="0" smtClean="0"/>
              <a:t>A health care professional could be visited to provide recommendations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655" y="1875011"/>
            <a:ext cx="2225964" cy="222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96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Regular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1164"/>
            <a:ext cx="8596668" cy="3880773"/>
          </a:xfrm>
        </p:spPr>
        <p:txBody>
          <a:bodyPr/>
          <a:lstStyle/>
          <a:p>
            <a:r>
              <a:rPr lang="en-US" dirty="0" smtClean="0"/>
              <a:t>The benefits of regular exercise include:</a:t>
            </a:r>
          </a:p>
          <a:p>
            <a:pPr lvl="1"/>
            <a:r>
              <a:rPr lang="en-US" dirty="0" smtClean="0"/>
              <a:t>A reduced risk of depression and related symptoms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reduced risk of obesity, diabetes, and cardiovascular </a:t>
            </a:r>
            <a:endParaRPr lang="en-US" dirty="0" smtClean="0"/>
          </a:p>
          <a:p>
            <a:pPr lvl="1"/>
            <a:r>
              <a:rPr lang="en-US" dirty="0" smtClean="0"/>
              <a:t>Higher energy and improvement metabolism</a:t>
            </a:r>
          </a:p>
          <a:p>
            <a:pPr lvl="1"/>
            <a:r>
              <a:rPr lang="en-US" dirty="0" smtClean="0"/>
              <a:t>Improved cognitive function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achieve exercise goals:</a:t>
            </a:r>
          </a:p>
          <a:p>
            <a:pPr lvl="1"/>
            <a:r>
              <a:rPr lang="en-US" dirty="0" smtClean="0"/>
              <a:t>Stick to a weekly exercise schedule </a:t>
            </a:r>
          </a:p>
          <a:p>
            <a:pPr lvl="1"/>
            <a:r>
              <a:rPr lang="en-US" dirty="0" smtClean="0"/>
              <a:t>Create exercise routines that are quick, but effective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131" y="1945004"/>
            <a:ext cx="3356387" cy="192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5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combination of a good night’s sleep, diet, and exercise is needed to achieve high energy and improved health</a:t>
            </a:r>
          </a:p>
          <a:p>
            <a:endParaRPr lang="en-US" dirty="0" smtClean="0"/>
          </a:p>
          <a:p>
            <a:r>
              <a:rPr lang="en-US" dirty="0" smtClean="0"/>
              <a:t>Individuals who are </a:t>
            </a:r>
            <a:r>
              <a:rPr lang="en-US" dirty="0"/>
              <a:t>interested in following a healthier lifestyle should analyze </a:t>
            </a:r>
            <a:r>
              <a:rPr lang="en-US" dirty="0" smtClean="0"/>
              <a:t>these </a:t>
            </a:r>
            <a:r>
              <a:rPr lang="en-US" dirty="0"/>
              <a:t>categories to determine how </a:t>
            </a:r>
            <a:r>
              <a:rPr lang="en-US" dirty="0" smtClean="0"/>
              <a:t>improvements in each could </a:t>
            </a:r>
            <a:r>
              <a:rPr lang="en-US" dirty="0"/>
              <a:t>play into their daily </a:t>
            </a:r>
            <a:r>
              <a:rPr lang="en-US" dirty="0" smtClean="0"/>
              <a:t>lives</a:t>
            </a:r>
          </a:p>
          <a:p>
            <a:endParaRPr lang="en-US" dirty="0" smtClean="0"/>
          </a:p>
          <a:p>
            <a:r>
              <a:rPr lang="en-US" dirty="0" smtClean="0"/>
              <a:t>Modern living makes it difficult to live healthily, but we must recognize and counter this phenomenon in order to improve our quality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4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Bakalar</a:t>
            </a:r>
            <a:r>
              <a:rPr lang="en-US" dirty="0"/>
              <a:t> N. (2014). Vitamin D Tied to Alzheimer’s Risk. Well. Retrieved from </a:t>
            </a:r>
            <a:r>
              <a:rPr lang="en-US" dirty="0" smtClean="0"/>
              <a:t>http</a:t>
            </a:r>
            <a:r>
              <a:rPr lang="en-US" dirty="0"/>
              <a:t>://well.blogs.nytimes.com/2014/08/14/vitamin-d-tied-to-alzheimers-risk/?_r=0</a:t>
            </a:r>
          </a:p>
          <a:p>
            <a:r>
              <a:rPr lang="en-US" dirty="0"/>
              <a:t>Cleveland Clinic. (</a:t>
            </a:r>
            <a:r>
              <a:rPr lang="en-US" dirty="0" err="1"/>
              <a:t>n.d.</a:t>
            </a:r>
            <a:r>
              <a:rPr lang="en-US" dirty="0"/>
              <a:t>). Sleep and Psychiatric Disorders. Retrieved </a:t>
            </a:r>
            <a:r>
              <a:rPr lang="en-US"/>
              <a:t>from </a:t>
            </a:r>
            <a:r>
              <a:rPr lang="en-US" smtClean="0"/>
              <a:t>http</a:t>
            </a:r>
            <a:r>
              <a:rPr lang="en-US" dirty="0"/>
              <a:t>://my.clevelandclinic.org/services/neurological_institute/sleep-disorders-	center/disorders-conditions/hic-sleep-and-psychiatric-disorders</a:t>
            </a:r>
          </a:p>
          <a:p>
            <a:r>
              <a:rPr lang="en-US" dirty="0"/>
              <a:t>National Sleep Foundation. (</a:t>
            </a:r>
            <a:r>
              <a:rPr lang="en-US" dirty="0" err="1"/>
              <a:t>n.d.</a:t>
            </a:r>
            <a:r>
              <a:rPr lang="en-US" dirty="0"/>
              <a:t>). How Much Sleep Do We Really Need? Retrieved from 	http://sleepfoundation.org/how-sleep-works/how-much-sleep-do-we-really-need</a:t>
            </a:r>
          </a:p>
          <a:p>
            <a:r>
              <a:rPr lang="en-US" dirty="0"/>
              <a:t>Sharma A, </a:t>
            </a:r>
            <a:r>
              <a:rPr lang="en-US" dirty="0" err="1"/>
              <a:t>Madaan</a:t>
            </a:r>
            <a:r>
              <a:rPr lang="en-US" dirty="0"/>
              <a:t> V, Petty FD. (2006). Exercise for Mental Health. Prim Care Companion J 	</a:t>
            </a:r>
            <a:r>
              <a:rPr lang="en-US" dirty="0" err="1"/>
              <a:t>Clin</a:t>
            </a:r>
            <a:r>
              <a:rPr lang="en-US" dirty="0"/>
              <a:t> Psychiatry, 8(2): 106.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495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340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Increasing Personal Energy and Wellness</vt:lpstr>
      <vt:lpstr>Factors that Improve Energy and Wellness</vt:lpstr>
      <vt:lpstr>Consequences of Good Sleep Habits</vt:lpstr>
      <vt:lpstr>Consequences of a Well-Balanced Diet</vt:lpstr>
      <vt:lpstr>Consequences of Regular Exercise</vt:lpstr>
      <vt:lpstr>Conclusions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Personal Energy and Wellness</dc:title>
  <dc:creator>Cheryl Mazzeo</dc:creator>
  <cp:lastModifiedBy>Cheryl Mazzeo</cp:lastModifiedBy>
  <cp:revision>5</cp:revision>
  <dcterms:created xsi:type="dcterms:W3CDTF">2015-02-16T19:33:15Z</dcterms:created>
  <dcterms:modified xsi:type="dcterms:W3CDTF">2015-02-16T19:54:59Z</dcterms:modified>
</cp:coreProperties>
</file>