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0960-C90D-4BE4-A621-4BD261F0EC9E}" type="datetimeFigureOut">
              <a:rPr lang="en-US" smtClean="0"/>
              <a:t>15/04/2015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DB9F-83F0-4EA0-869B-C018953E6D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/>
          <a:stretch/>
        </p:blipFill>
        <p:spPr>
          <a:xfrm>
            <a:off x="304800" y="228600"/>
            <a:ext cx="832460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0499" y="1600200"/>
            <a:ext cx="520300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2000" y="762000"/>
            <a:ext cx="7543800" cy="53641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>
          <a:xfrm>
            <a:off x="381000" y="304800"/>
            <a:ext cx="83820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>
          <a:xfrm>
            <a:off x="685800" y="228600"/>
            <a:ext cx="78486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>
          <a:xfrm>
            <a:off x="457200" y="381000"/>
            <a:ext cx="761417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760"/>
          <a:stretch/>
        </p:blipFill>
        <p:spPr>
          <a:xfrm>
            <a:off x="-228600" y="0"/>
            <a:ext cx="89985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8" t="17638" r="7728" b="17638"/>
          <a:stretch/>
        </p:blipFill>
        <p:spPr>
          <a:xfrm>
            <a:off x="152400" y="1828800"/>
            <a:ext cx="8686800" cy="2356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89" b="-1819"/>
          <a:stretch/>
        </p:blipFill>
        <p:spPr>
          <a:xfrm>
            <a:off x="1752600" y="1676400"/>
            <a:ext cx="5334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67" r="-4067"/>
          <a:stretch/>
        </p:blipFill>
        <p:spPr>
          <a:xfrm>
            <a:off x="838200" y="1676400"/>
            <a:ext cx="7391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" t="-1" r="-32279"/>
          <a:stretch/>
        </p:blipFill>
        <p:spPr>
          <a:xfrm>
            <a:off x="1447800" y="1981200"/>
            <a:ext cx="6400800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1690"/>
          <a:stretch/>
        </p:blipFill>
        <p:spPr>
          <a:xfrm>
            <a:off x="457200" y="2296054"/>
            <a:ext cx="8229600" cy="3134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81" r="-10205"/>
          <a:stretch/>
        </p:blipFill>
        <p:spPr>
          <a:xfrm>
            <a:off x="866113" y="1600200"/>
            <a:ext cx="7411774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6436" b="-26436"/>
          <a:stretch/>
        </p:blipFill>
        <p:spPr>
          <a:xfrm>
            <a:off x="2057400" y="2133600"/>
            <a:ext cx="4267200" cy="335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Abhineet</dc:creator>
  <cp:lastModifiedBy>Abhineet</cp:lastModifiedBy>
  <cp:revision>7</cp:revision>
  <dcterms:created xsi:type="dcterms:W3CDTF">2015-04-15T09:27:30Z</dcterms:created>
  <dcterms:modified xsi:type="dcterms:W3CDTF">2015-04-15T10:25:46Z</dcterms:modified>
</cp:coreProperties>
</file>