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9" r:id="rId3"/>
    <p:sldId id="280" r:id="rId4"/>
    <p:sldId id="281" r:id="rId5"/>
    <p:sldId id="282" r:id="rId6"/>
    <p:sldId id="283" r:id="rId7"/>
    <p:sldId id="284" r:id="rId8"/>
    <p:sldId id="285" r:id="rId9"/>
    <p:sldId id="286" r:id="rId10"/>
    <p:sldId id="287" r:id="rId1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410" autoAdjust="0"/>
  </p:normalViewPr>
  <p:slideViewPr>
    <p:cSldViewPr>
      <p:cViewPr varScale="1">
        <p:scale>
          <a:sx n="89" d="100"/>
          <a:sy n="89" d="100"/>
        </p:scale>
        <p:origin x="222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1A89A15-21EB-4208-A75C-5741C67C384C}" type="slidenum">
              <a:rPr lang="en-US" altLang="en-US"/>
              <a:pPr/>
              <a:t>‹#›</a:t>
            </a:fld>
            <a:endParaRPr lang="en-US" altLang="en-US"/>
          </a:p>
        </p:txBody>
      </p:sp>
    </p:spTree>
    <p:extLst>
      <p:ext uri="{BB962C8B-B14F-4D97-AF65-F5344CB8AC3E}">
        <p14:creationId xmlns:p14="http://schemas.microsoft.com/office/powerpoint/2010/main" val="8545681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0B98B-2867-440E-B8A4-26A89B47B414}" type="slidenum">
              <a:rPr lang="en-US" altLang="en-US"/>
              <a:pPr/>
              <a:t>1</a:t>
            </a:fld>
            <a:endParaRPr lang="en-US" alt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3596249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10</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975723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2</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224208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3</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a:spcBef>
                <a:spcPct val="0"/>
              </a:spcBef>
            </a:pPr>
            <a:r>
              <a:rPr lang="en-US" altLang="en-US" dirty="0" smtClean="0"/>
              <a:t>Ethical relativism is based on what is moral right in one culture may be wrong in another culture.  The different beliefs such as the United States indicating that the Sweatshops are unethical</a:t>
            </a:r>
          </a:p>
          <a:p>
            <a:pPr>
              <a:spcBef>
                <a:spcPct val="0"/>
              </a:spcBef>
            </a:pPr>
            <a:r>
              <a:rPr lang="en-US" altLang="en-US" dirty="0" smtClean="0"/>
              <a:t>Because people are working children and families for pennies on the dollar. However, in a poor country those pennies allow them to take care and feed their families. It may be unethical in </a:t>
            </a:r>
          </a:p>
          <a:p>
            <a:pPr>
              <a:spcBef>
                <a:spcPct val="0"/>
              </a:spcBef>
            </a:pPr>
            <a:r>
              <a:rPr lang="en-US" altLang="en-US" dirty="0" smtClean="0"/>
              <a:t>The United States but it make be morally acceptable in India or Africa. The argument is that a company like NIKE spends pennies to make the tennis shoes in India and the labor is cents on the dollar</a:t>
            </a:r>
          </a:p>
          <a:p>
            <a:pPr>
              <a:spcBef>
                <a:spcPct val="0"/>
              </a:spcBef>
            </a:pPr>
            <a:r>
              <a:rPr lang="en-US" altLang="en-US" dirty="0" smtClean="0"/>
              <a:t>Therefore, NIKE is making a thousands percent profit on every tennis shoe sold. However, how many thousands of families eat because of the pay and how much money is helping the India economy </a:t>
            </a:r>
          </a:p>
          <a:p>
            <a:pPr>
              <a:spcBef>
                <a:spcPct val="0"/>
              </a:spcBef>
            </a:pPr>
            <a:r>
              <a:rPr lang="en-US" altLang="en-US" dirty="0" smtClean="0"/>
              <a:t>Making tennis shoes. Ethical Customs may be a crime in one region and not a crime in another. In the Untied States to marry only one person is legal but another country legal</a:t>
            </a:r>
          </a:p>
          <a:p>
            <a:pPr>
              <a:spcBef>
                <a:spcPct val="0"/>
              </a:spcBef>
            </a:pPr>
            <a:endParaRPr lang="en-US" altLang="en-US" dirty="0" smtClean="0"/>
          </a:p>
        </p:txBody>
      </p:sp>
    </p:spTree>
    <p:extLst>
      <p:ext uri="{BB962C8B-B14F-4D97-AF65-F5344CB8AC3E}">
        <p14:creationId xmlns:p14="http://schemas.microsoft.com/office/powerpoint/2010/main" val="180526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4</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a:spcBef>
                <a:spcPct val="0"/>
              </a:spcBef>
            </a:pPr>
            <a:r>
              <a:rPr lang="en-US" altLang="en-US" dirty="0" smtClean="0"/>
              <a:t>Sweatshops have real issues today with big corporations that are making billions resorting to Sweatshops such as Report exposes firing and overwork of pregnant workers, routine beatings and deep poverty wages in sweatshop backed by US mega-retailers such as the GAP, Nike, Walmart, Victoria Secrets, Sears to name a few. The families and women that work for pennies help entire families eat and survive it s the poor treatment, long grueling hours, children working, rape, beatings, blackmail to keep the jobs etc…. That is allowed by the big retailers because all they care about is the end result. As long as they do not see the treatment they ignore and do not take responsibility. However, what needs to change is</a:t>
            </a:r>
          </a:p>
          <a:p>
            <a:pPr>
              <a:spcBef>
                <a:spcPct val="0"/>
              </a:spcBef>
            </a:pPr>
            <a:r>
              <a:rPr lang="en-US" altLang="en-US" dirty="0" smtClean="0"/>
              <a:t>Making it illegal for the some of the Sweatshops that are owned by groups that have as many as 30,000 people working for them making pennies. However, all of these are real examples of</a:t>
            </a:r>
            <a:endParaRPr lang="ru-RU" altLang="en-US" dirty="0"/>
          </a:p>
        </p:txBody>
      </p:sp>
    </p:spTree>
    <p:extLst>
      <p:ext uri="{BB962C8B-B14F-4D97-AF65-F5344CB8AC3E}">
        <p14:creationId xmlns:p14="http://schemas.microsoft.com/office/powerpoint/2010/main" val="395720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5</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a:spcBef>
                <a:spcPct val="0"/>
              </a:spcBef>
            </a:pPr>
            <a:r>
              <a:rPr lang="en-US" altLang="en-US" dirty="0" smtClean="0"/>
              <a:t>The primary is issue concerning the Sweatshops is the Child Labor Laws that are non-existent in 3</a:t>
            </a:r>
            <a:r>
              <a:rPr lang="en-US" altLang="en-US" baseline="30000" dirty="0" smtClean="0"/>
              <a:t>rd</a:t>
            </a:r>
            <a:r>
              <a:rPr lang="en-US" altLang="en-US" dirty="0" smtClean="0"/>
              <a:t> world countries. In Bangladesh the people that are working in a jobless country or district</a:t>
            </a:r>
          </a:p>
          <a:p>
            <a:pPr>
              <a:spcBef>
                <a:spcPct val="0"/>
              </a:spcBef>
            </a:pPr>
            <a:r>
              <a:rPr lang="en-US" altLang="en-US" dirty="0" smtClean="0"/>
              <a:t>Will think of the opportunity to make any money is a blessing but the ones that are running the sweatshops are the abusers. The government needs to make the big  retailers bring their own</a:t>
            </a:r>
          </a:p>
          <a:p>
            <a:pPr>
              <a:spcBef>
                <a:spcPct val="0"/>
              </a:spcBef>
            </a:pPr>
            <a:r>
              <a:rPr lang="en-US" altLang="en-US" dirty="0" smtClean="0"/>
              <a:t>Management into these countries to ensure they are paid a decent wage and work in acceptable working conditions. The Minimum wage act should be enacted and regulated around the </a:t>
            </a:r>
          </a:p>
          <a:p>
            <a:pPr>
              <a:spcBef>
                <a:spcPct val="0"/>
              </a:spcBef>
            </a:pPr>
            <a:r>
              <a:rPr lang="en-US" altLang="en-US" dirty="0" smtClean="0"/>
              <a:t>Globe because no child should be working under slave like conditions. </a:t>
            </a:r>
            <a:endParaRPr lang="en-US" altLang="en-US" dirty="0" smtClean="0"/>
          </a:p>
        </p:txBody>
      </p:sp>
    </p:spTree>
    <p:extLst>
      <p:ext uri="{BB962C8B-B14F-4D97-AF65-F5344CB8AC3E}">
        <p14:creationId xmlns:p14="http://schemas.microsoft.com/office/powerpoint/2010/main" val="75786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6</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a:spcBef>
                <a:spcPct val="0"/>
              </a:spcBef>
            </a:pPr>
            <a:r>
              <a:rPr lang="en-US" altLang="en-US" dirty="0" smtClean="0"/>
              <a:t>Nike is the best example of the description of the poor working conditions. The media has awakened the public to this fact that NIKE is one the leaders in the world using cheap labor in Asia</a:t>
            </a:r>
          </a:p>
          <a:p>
            <a:pPr>
              <a:spcBef>
                <a:spcPct val="0"/>
              </a:spcBef>
            </a:pPr>
            <a:r>
              <a:rPr lang="en-US" altLang="en-US" dirty="0" smtClean="0"/>
              <a:t>Even though they are recognized globally. Nike is a major store brand that is under scrutiny by the world. They are the number one corporation who has been criticized for the sweatshop </a:t>
            </a:r>
          </a:p>
          <a:p>
            <a:pPr>
              <a:spcBef>
                <a:spcPct val="0"/>
              </a:spcBef>
            </a:pPr>
            <a:r>
              <a:rPr lang="en-US" altLang="en-US" dirty="0" smtClean="0"/>
              <a:t>Culture of Nike. It was illustrated that conditions were so horrible that many people including women and children lost their lives. Nike is the best example of the exploited workers in Asia </a:t>
            </a:r>
          </a:p>
          <a:p>
            <a:pPr>
              <a:spcBef>
                <a:spcPct val="0"/>
              </a:spcBef>
            </a:pPr>
            <a:r>
              <a:rPr lang="en-US" altLang="en-US" dirty="0" smtClean="0"/>
              <a:t>For financial profits.</a:t>
            </a:r>
          </a:p>
          <a:p>
            <a:endParaRPr lang="ru-RU" altLang="en-US" dirty="0"/>
          </a:p>
        </p:txBody>
      </p:sp>
    </p:spTree>
    <p:extLst>
      <p:ext uri="{BB962C8B-B14F-4D97-AF65-F5344CB8AC3E}">
        <p14:creationId xmlns:p14="http://schemas.microsoft.com/office/powerpoint/2010/main" val="3779238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7</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a:spcBef>
                <a:spcPct val="0"/>
              </a:spcBef>
            </a:pPr>
            <a:r>
              <a:rPr lang="en-US" altLang="en-US" dirty="0" smtClean="0"/>
              <a:t>The ethical issue is the treatment of children that are working overtime and long hours. In addition, the unethical way the women are physically abused because they live in a 3</a:t>
            </a:r>
            <a:r>
              <a:rPr lang="en-US" altLang="en-US" baseline="30000" dirty="0" smtClean="0"/>
              <a:t>rd</a:t>
            </a:r>
            <a:r>
              <a:rPr lang="en-US" altLang="en-US" dirty="0" smtClean="0"/>
              <a:t> world country.</a:t>
            </a:r>
          </a:p>
          <a:p>
            <a:pPr>
              <a:spcBef>
                <a:spcPct val="0"/>
              </a:spcBef>
            </a:pPr>
            <a:r>
              <a:rPr lang="en-US" altLang="en-US" dirty="0" smtClean="0"/>
              <a:t>The next unethical issue is the Child Labor Laws that are not being implemented or followed. It is also unethical to allow an human being to live and work in such horrific working conditions. Its</a:t>
            </a:r>
          </a:p>
          <a:p>
            <a:pPr>
              <a:spcBef>
                <a:spcPct val="0"/>
              </a:spcBef>
            </a:pPr>
            <a:r>
              <a:rPr lang="en-US" altLang="en-US" dirty="0" smtClean="0"/>
              <a:t>An ethical issues because people are forced to work overtime and blackmailed into accepting bad treatment so they can feed their families.</a:t>
            </a:r>
          </a:p>
          <a:p>
            <a:endParaRPr lang="ru-RU" altLang="en-US" dirty="0"/>
          </a:p>
        </p:txBody>
      </p:sp>
    </p:spTree>
    <p:extLst>
      <p:ext uri="{BB962C8B-B14F-4D97-AF65-F5344CB8AC3E}">
        <p14:creationId xmlns:p14="http://schemas.microsoft.com/office/powerpoint/2010/main" val="3037512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8</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pPr>
              <a:spcBef>
                <a:spcPct val="0"/>
              </a:spcBef>
            </a:pPr>
            <a:r>
              <a:rPr lang="en-US" altLang="en-US" dirty="0" smtClean="0"/>
              <a:t>This is my own personal opinion that sweatshops are not considered unethical to a family that is starving or children that are starving. In 3</a:t>
            </a:r>
            <a:r>
              <a:rPr lang="en-US" altLang="en-US" baseline="30000" dirty="0" smtClean="0"/>
              <a:t>rd</a:t>
            </a:r>
            <a:r>
              <a:rPr lang="en-US" altLang="en-US" dirty="0" smtClean="0"/>
              <a:t> world countries it’s the conditions that are unethical</a:t>
            </a:r>
          </a:p>
          <a:p>
            <a:pPr>
              <a:spcBef>
                <a:spcPct val="0"/>
              </a:spcBef>
            </a:pPr>
            <a:r>
              <a:rPr lang="en-US" altLang="en-US" dirty="0" smtClean="0"/>
              <a:t>But the work is ethical so they can survive in a undeveloped country that has few jobs.  It truly believe that the people that should be held accountable is the big corporations that should be paying</a:t>
            </a:r>
          </a:p>
          <a:p>
            <a:pPr>
              <a:spcBef>
                <a:spcPct val="0"/>
              </a:spcBef>
            </a:pPr>
            <a:r>
              <a:rPr lang="en-US" altLang="en-US" dirty="0" smtClean="0"/>
              <a:t>them higher wages at least minimum wages</a:t>
            </a:r>
          </a:p>
          <a:p>
            <a:endParaRPr lang="ru-RU" altLang="en-US" dirty="0"/>
          </a:p>
        </p:txBody>
      </p:sp>
    </p:spTree>
    <p:extLst>
      <p:ext uri="{BB962C8B-B14F-4D97-AF65-F5344CB8AC3E}">
        <p14:creationId xmlns:p14="http://schemas.microsoft.com/office/powerpoint/2010/main" val="1583770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D0326-6A92-42B9-9755-237DCF4753D9}" type="slidenum">
              <a:rPr lang="en-US" altLang="en-US"/>
              <a:pPr/>
              <a:t>9</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dirty="0"/>
          </a:p>
        </p:txBody>
      </p:sp>
    </p:spTree>
    <p:extLst>
      <p:ext uri="{BB962C8B-B14F-4D97-AF65-F5344CB8AC3E}">
        <p14:creationId xmlns:p14="http://schemas.microsoft.com/office/powerpoint/2010/main" val="4207563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1066800"/>
            <a:ext cx="348615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sz="3200"/>
            </a:lvl1pPr>
          </a:lstStyle>
          <a:p>
            <a:pPr lvl="0"/>
            <a:r>
              <a:rPr lang="en-US" altLang="en-US" noProof="0" dirty="0" smtClean="0"/>
              <a:t>Click to edit Master title style</a:t>
            </a:r>
          </a:p>
        </p:txBody>
      </p:sp>
      <p:sp>
        <p:nvSpPr>
          <p:cNvPr id="3075" name="Rectangle 3"/>
          <p:cNvSpPr>
            <a:spLocks noGrp="1" noChangeArrowheads="1"/>
          </p:cNvSpPr>
          <p:nvPr>
            <p:ph type="subTitle" idx="1"/>
          </p:nvPr>
        </p:nvSpPr>
        <p:spPr>
          <a:xfrm>
            <a:off x="419100" y="2057400"/>
            <a:ext cx="348615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8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164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18250" y="47625"/>
            <a:ext cx="2073275" cy="6353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5250" y="47625"/>
            <a:ext cx="6070600" cy="6353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808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0941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411405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6325" y="1371600"/>
            <a:ext cx="35814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10125" y="1371600"/>
            <a:ext cx="35814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589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41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6281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25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01652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43768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5250" y="47625"/>
            <a:ext cx="73152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1076325" y="1371600"/>
            <a:ext cx="7315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anose="020B0604020202020204" pitchFamily="34" charset="0"/>
        </a:defRPr>
      </a:lvl2pPr>
      <a:lvl3pPr algn="l" rtl="0" eaLnBrk="1" fontAlgn="base" hangingPunct="1">
        <a:spcBef>
          <a:spcPct val="0"/>
        </a:spcBef>
        <a:spcAft>
          <a:spcPct val="0"/>
        </a:spcAft>
        <a:defRPr sz="4400">
          <a:solidFill>
            <a:schemeClr val="tx1"/>
          </a:solidFill>
          <a:latin typeface="Microsoft Sans Serif" panose="020B0604020202020204" pitchFamily="34" charset="0"/>
        </a:defRPr>
      </a:lvl3pPr>
      <a:lvl4pPr algn="l" rtl="0" eaLnBrk="1" fontAlgn="base" hangingPunct="1">
        <a:spcBef>
          <a:spcPct val="0"/>
        </a:spcBef>
        <a:spcAft>
          <a:spcPct val="0"/>
        </a:spcAft>
        <a:defRPr sz="4400">
          <a:solidFill>
            <a:schemeClr val="tx1"/>
          </a:solidFill>
          <a:latin typeface="Microsoft Sans Serif" panose="020B0604020202020204" pitchFamily="34" charset="0"/>
        </a:defRPr>
      </a:lvl4pPr>
      <a:lvl5pPr algn="l" rtl="0" eaLnBrk="1" fontAlgn="base" hangingPunct="1">
        <a:spcBef>
          <a:spcPct val="0"/>
        </a:spcBef>
        <a:spcAft>
          <a:spcPct val="0"/>
        </a:spcAft>
        <a:defRPr sz="4400">
          <a:solidFill>
            <a:schemeClr val="tx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tx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tx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tx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tx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xVuScVCF1Ws" TargetMode="External"/><Relationship Id="rId5" Type="http://schemas.openxmlformats.org/officeDocument/2006/relationships/image" Target="../media/image10.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scu.edu/ethics/practicing/decision/ethicalrelativism.html#sthash.HJMrnEWP.dpu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p:txBody>
          <a:bodyPr/>
          <a:lstStyle/>
          <a:p>
            <a:r>
              <a:rPr lang="en-US" altLang="en-US" dirty="0" smtClean="0"/>
              <a:t>By Student</a:t>
            </a:r>
            <a:endParaRPr lang="en-US" altLang="en-US" dirty="0"/>
          </a:p>
          <a:p>
            <a:endParaRPr lang="ru-RU" altLang="en-US" dirty="0"/>
          </a:p>
        </p:txBody>
      </p:sp>
      <p:sp>
        <p:nvSpPr>
          <p:cNvPr id="2054" name="Rectangle 6"/>
          <p:cNvSpPr>
            <a:spLocks noGrp="1" noChangeArrowheads="1"/>
          </p:cNvSpPr>
          <p:nvPr>
            <p:ph type="ctrTitle"/>
          </p:nvPr>
        </p:nvSpPr>
        <p:spPr/>
        <p:txBody>
          <a:bodyPr/>
          <a:lstStyle/>
          <a:p>
            <a:r>
              <a:rPr lang="en-US" altLang="en-US" dirty="0" smtClean="0"/>
              <a:t>Ethical Relativism</a:t>
            </a:r>
            <a:endParaRPr lang="ru-RU"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Thank  you Watch Video</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r>
              <a:rPr lang="en-US" altLang="en-US" sz="2000" smtClean="0"/>
              <a:t>Nike Sweatshops-Try not to cry</a:t>
            </a:r>
            <a:endParaRPr lang="en-US" altLang="en-US" sz="2000" dirty="0" smtClean="0"/>
          </a:p>
        </p:txBody>
      </p:sp>
      <p:pic>
        <p:nvPicPr>
          <p:cNvPr id="2" name="xVuScVCF1Ws"/>
          <p:cNvPicPr>
            <a:picLocks noRot="1" noChangeAspect="1"/>
          </p:cNvPicPr>
          <p:nvPr>
            <a:videoFile r:link="rId1"/>
          </p:nvPr>
        </p:nvPicPr>
        <p:blipFill>
          <a:blip r:embed="rId5"/>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4043497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Agenda</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r>
              <a:rPr lang="en-US" altLang="en-US" sz="2000" dirty="0" smtClean="0"/>
              <a:t>Ethical Relativism </a:t>
            </a:r>
          </a:p>
          <a:p>
            <a:r>
              <a:rPr lang="en-US" altLang="en-US" sz="2000" dirty="0" smtClean="0"/>
              <a:t>Real Example: Sweatshops</a:t>
            </a:r>
          </a:p>
          <a:p>
            <a:r>
              <a:rPr lang="en-US" altLang="en-US" sz="2000" dirty="0" smtClean="0"/>
              <a:t>Issue-Sweatshops</a:t>
            </a:r>
          </a:p>
          <a:p>
            <a:r>
              <a:rPr lang="en-US" altLang="en-US" sz="2000" dirty="0" smtClean="0"/>
              <a:t>Description of Issue</a:t>
            </a:r>
          </a:p>
          <a:p>
            <a:r>
              <a:rPr lang="en-US" altLang="en-US" sz="2000" dirty="0" smtClean="0"/>
              <a:t>Why Ethical Issue?</a:t>
            </a:r>
          </a:p>
          <a:p>
            <a:r>
              <a:rPr lang="en-US" altLang="en-US" sz="2000" dirty="0" smtClean="0"/>
              <a:t>Opinion on Issue</a:t>
            </a:r>
          </a:p>
          <a:p>
            <a:r>
              <a:rPr lang="en-US" altLang="en-US" sz="2000" dirty="0" smtClean="0"/>
              <a:t>References</a:t>
            </a:r>
          </a:p>
          <a:p>
            <a:r>
              <a:rPr lang="en-US" altLang="en-US" sz="2000" dirty="0" smtClean="0"/>
              <a:t>Video-Sweatshops-Try not to Cry</a:t>
            </a: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Ethical Relativism</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pPr>
              <a:defRPr/>
            </a:pPr>
            <a:r>
              <a:rPr lang="en-US" altLang="en-US" sz="2400" dirty="0"/>
              <a:t>Relative to ones culture</a:t>
            </a:r>
          </a:p>
          <a:p>
            <a:pPr>
              <a:defRPr/>
            </a:pPr>
            <a:r>
              <a:rPr lang="en-US" altLang="en-US" sz="2400" dirty="0"/>
              <a:t>Right or wrong culturally</a:t>
            </a:r>
          </a:p>
          <a:p>
            <a:pPr>
              <a:defRPr/>
            </a:pPr>
            <a:r>
              <a:rPr lang="en-US" altLang="en-US" sz="2400" dirty="0"/>
              <a:t>Moral norms</a:t>
            </a:r>
          </a:p>
          <a:p>
            <a:pPr>
              <a:defRPr/>
            </a:pPr>
            <a:r>
              <a:rPr lang="en-US" altLang="en-US" sz="2400" dirty="0"/>
              <a:t>Different beliefs</a:t>
            </a:r>
          </a:p>
          <a:p>
            <a:pPr>
              <a:defRPr/>
            </a:pPr>
            <a:r>
              <a:rPr lang="en-US" altLang="en-US" sz="2400" dirty="0"/>
              <a:t>Different perceptions of ethics </a:t>
            </a:r>
          </a:p>
          <a:p>
            <a:pPr>
              <a:defRPr/>
            </a:pPr>
            <a:r>
              <a:rPr lang="en-US" sz="2400" dirty="0"/>
              <a:t>Ethical relativism is the theory that holds that morality is relative to the norms of one's </a:t>
            </a:r>
            <a:r>
              <a:rPr lang="en-US" sz="2400" dirty="0" smtClean="0"/>
              <a:t>culture</a:t>
            </a:r>
          </a:p>
          <a:p>
            <a:pPr>
              <a:defRPr/>
            </a:pPr>
            <a:endParaRPr lang="en-US" sz="2000" dirty="0"/>
          </a:p>
          <a:p>
            <a:pPr>
              <a:defRPr/>
            </a:pPr>
            <a:endParaRPr lang="en-US" sz="2000" dirty="0" smtClean="0"/>
          </a:p>
          <a:p>
            <a:pPr>
              <a:defRPr/>
            </a:pPr>
            <a:endParaRPr lang="en-US" sz="2000" dirty="0"/>
          </a:p>
          <a:p>
            <a:pPr marL="0" indent="0">
              <a:buNone/>
              <a:defRPr/>
            </a:pPr>
            <a:endParaRPr lang="en-US" sz="2000" dirty="0"/>
          </a:p>
          <a:p>
            <a:pPr marL="0" indent="0">
              <a:buNone/>
              <a:defRPr/>
            </a:pPr>
            <a:r>
              <a:rPr lang="en-US" sz="800" dirty="0"/>
              <a:t>	Velasquez M.,Andre,C.,</a:t>
            </a:r>
            <a:r>
              <a:rPr lang="en-US" sz="800" dirty="0" err="1"/>
              <a:t>Shanks,S.J</a:t>
            </a:r>
            <a:r>
              <a:rPr lang="en-US" sz="800" dirty="0"/>
              <a:t>. &amp; </a:t>
            </a:r>
            <a:r>
              <a:rPr lang="en-US" sz="800" dirty="0" err="1"/>
              <a:t>Myer,M</a:t>
            </a:r>
            <a:r>
              <a:rPr lang="en-US" sz="800" dirty="0"/>
              <a:t>.(2014). Retrieved May 17,2015  	http://www.scu.edu/ethics/practicing/decision/ethicalrelativism.html#sthash.HJMrnEWP.dpuf</a:t>
            </a:r>
            <a:endParaRPr lang="en-US" altLang="en-US" sz="800" dirty="0"/>
          </a:p>
        </p:txBody>
      </p:sp>
      <p:pic>
        <p:nvPicPr>
          <p:cNvPr id="4"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715530"/>
            <a:ext cx="2438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4756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Real Examples-Sweatshop</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pPr>
              <a:defRPr/>
            </a:pPr>
            <a:r>
              <a:rPr lang="en-US" altLang="en-US" sz="2400" dirty="0"/>
              <a:t>The Gap-Bangladesh</a:t>
            </a:r>
          </a:p>
          <a:p>
            <a:pPr>
              <a:defRPr/>
            </a:pPr>
            <a:r>
              <a:rPr lang="en-US" altLang="en-US" sz="2400" dirty="0"/>
              <a:t>Nike-Asia</a:t>
            </a:r>
          </a:p>
          <a:p>
            <a:pPr>
              <a:defRPr/>
            </a:pPr>
            <a:r>
              <a:rPr lang="en-US" altLang="en-US" sz="2400" dirty="0"/>
              <a:t>Walmart-Bangladesh</a:t>
            </a:r>
          </a:p>
          <a:p>
            <a:pPr>
              <a:defRPr/>
            </a:pPr>
            <a:r>
              <a:rPr lang="en-US" altLang="en-US" sz="2400" dirty="0"/>
              <a:t>Victoria Secrets-Burkina Faso</a:t>
            </a:r>
          </a:p>
          <a:p>
            <a:pPr>
              <a:defRPr/>
            </a:pPr>
            <a:r>
              <a:rPr lang="en-US" altLang="en-US" sz="2400" dirty="0"/>
              <a:t>Sears-Vietnam</a:t>
            </a:r>
          </a:p>
          <a:p>
            <a:pPr>
              <a:defRPr/>
            </a:pPr>
            <a:r>
              <a:rPr lang="en-US" altLang="en-US" sz="2400" dirty="0"/>
              <a:t>H&amp;M-Philippines</a:t>
            </a:r>
          </a:p>
          <a:p>
            <a:pPr>
              <a:defRPr/>
            </a:pPr>
            <a:r>
              <a:rPr lang="en-US" altLang="en-US" sz="2400" dirty="0"/>
              <a:t>Le </a:t>
            </a:r>
            <a:r>
              <a:rPr lang="en-US" altLang="en-US" sz="2400" dirty="0" err="1"/>
              <a:t>Senza</a:t>
            </a:r>
            <a:r>
              <a:rPr lang="en-US" altLang="en-US" sz="2400" dirty="0"/>
              <a:t>-Thailand</a:t>
            </a:r>
          </a:p>
          <a:p>
            <a:pPr marL="0" indent="0">
              <a:buNone/>
              <a:defRPr/>
            </a:pPr>
            <a:endParaRPr lang="en-US" altLang="en-US" sz="2000" dirty="0"/>
          </a:p>
          <a:p>
            <a:pPr>
              <a:defRPr/>
            </a:pPr>
            <a:endParaRPr lang="en-US" altLang="en-US" sz="1000" dirty="0" smtClean="0"/>
          </a:p>
          <a:p>
            <a:pPr>
              <a:defRPr/>
            </a:pPr>
            <a:endParaRPr lang="en-US" altLang="en-US" sz="1000" dirty="0"/>
          </a:p>
          <a:p>
            <a:pPr>
              <a:defRPr/>
            </a:pPr>
            <a:endParaRPr lang="en-US" altLang="en-US" sz="1000" dirty="0" smtClean="0"/>
          </a:p>
          <a:p>
            <a:pPr>
              <a:defRPr/>
            </a:pPr>
            <a:endParaRPr lang="en-US" altLang="en-US" sz="1000" dirty="0"/>
          </a:p>
          <a:p>
            <a:pPr marL="0" indent="0">
              <a:buNone/>
              <a:defRPr/>
            </a:pPr>
            <a:r>
              <a:rPr lang="en-US" altLang="en-US" sz="1000" dirty="0" err="1" smtClean="0"/>
              <a:t>Macintyre,D</a:t>
            </a:r>
            <a:r>
              <a:rPr lang="en-US" altLang="en-US" sz="1000" dirty="0"/>
              <a:t>.(2014).10 Major clothing brands caught in shocking sweatshop scandals. Retrieved May 17, 2015 fromhttp://www.therichest.com/rich-list/most-shocking/10-major-clothing-brands-caught-in-shocking-sweatshop-scandals/?view=all</a:t>
            </a:r>
          </a:p>
        </p:txBody>
      </p:sp>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96025" y="14478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3711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Issues: Sweatshop</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pPr>
              <a:defRPr/>
            </a:pPr>
            <a:r>
              <a:rPr lang="en-US" altLang="en-US" sz="2400" dirty="0"/>
              <a:t>Children Labor Laws</a:t>
            </a:r>
          </a:p>
          <a:p>
            <a:pPr>
              <a:defRPr/>
            </a:pPr>
            <a:r>
              <a:rPr lang="en-US" altLang="en-US" sz="2400" dirty="0"/>
              <a:t>Wrong or right culture</a:t>
            </a:r>
          </a:p>
          <a:p>
            <a:pPr>
              <a:defRPr/>
            </a:pPr>
            <a:r>
              <a:rPr lang="en-US" altLang="en-US" sz="2400" dirty="0"/>
              <a:t>Major businesses </a:t>
            </a:r>
          </a:p>
          <a:p>
            <a:pPr>
              <a:defRPr/>
            </a:pPr>
            <a:r>
              <a:rPr lang="en-US" altLang="en-US" sz="2400" dirty="0"/>
              <a:t>Working conditions</a:t>
            </a:r>
          </a:p>
          <a:p>
            <a:pPr>
              <a:defRPr/>
            </a:pPr>
            <a:r>
              <a:rPr lang="en-US" altLang="en-US" sz="2400" dirty="0"/>
              <a:t>Minimum Wage Act</a:t>
            </a:r>
          </a:p>
          <a:p>
            <a:pPr>
              <a:defRPr/>
            </a:pPr>
            <a:r>
              <a:rPr lang="en-US" altLang="en-US" sz="2400" dirty="0"/>
              <a:t>Low Wages</a:t>
            </a:r>
          </a:p>
          <a:p>
            <a:pPr>
              <a:defRPr/>
            </a:pPr>
            <a:r>
              <a:rPr lang="en-US" altLang="en-US" sz="2400" dirty="0"/>
              <a:t>Employments Laws</a:t>
            </a:r>
          </a:p>
          <a:p>
            <a:pPr marL="0" indent="0">
              <a:buNone/>
              <a:defRPr/>
            </a:pPr>
            <a:r>
              <a:rPr lang="en-US" altLang="en-US" sz="2400" dirty="0"/>
              <a:t> </a:t>
            </a:r>
            <a:endParaRPr lang="en-US" altLang="en-US" sz="2400" dirty="0" smtClean="0"/>
          </a:p>
          <a:p>
            <a:pPr marL="0" indent="0">
              <a:buNone/>
              <a:defRPr/>
            </a:pPr>
            <a:endParaRPr lang="en-US" altLang="en-US" sz="2000" dirty="0"/>
          </a:p>
          <a:p>
            <a:pPr marL="0" indent="0">
              <a:buNone/>
              <a:defRPr/>
            </a:pPr>
            <a:endParaRPr lang="en-US" altLang="en-US" sz="2000" dirty="0" smtClean="0"/>
          </a:p>
          <a:p>
            <a:pPr marL="0" indent="0">
              <a:buNone/>
              <a:defRPr/>
            </a:pPr>
            <a:endParaRPr lang="en-US" altLang="en-US" sz="2000" dirty="0"/>
          </a:p>
          <a:p>
            <a:pPr marL="0" indent="0">
              <a:buNone/>
              <a:defRPr/>
            </a:pPr>
            <a:r>
              <a:rPr lang="en-US" altLang="en-US" sz="1000" dirty="0" err="1"/>
              <a:t>Ambar,W</a:t>
            </a:r>
            <a:r>
              <a:rPr lang="en-US" altLang="en-US" sz="1000" dirty="0"/>
              <a:t>.(2015).Sweatshops and Child Labor. Retrieved May 17, 2015 from http://www.veganpeace.com/sweatshops/sweatshops_and_child_labor.htm</a:t>
            </a:r>
          </a:p>
        </p:txBody>
      </p:sp>
      <p:pic>
        <p:nvPicPr>
          <p:cNvPr id="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438400"/>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226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Description of Issue</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r>
              <a:rPr lang="en-US" altLang="en-US" sz="2800" dirty="0" smtClean="0"/>
              <a:t>Children working hard labor</a:t>
            </a:r>
          </a:p>
          <a:p>
            <a:r>
              <a:rPr lang="en-US" altLang="en-US" sz="2800" dirty="0" smtClean="0"/>
              <a:t>Globally poor communities low salaries</a:t>
            </a:r>
          </a:p>
          <a:p>
            <a:r>
              <a:rPr lang="en-US" altLang="en-US" sz="2800" dirty="0" smtClean="0"/>
              <a:t>Major Store Brands slave labor</a:t>
            </a:r>
          </a:p>
          <a:p>
            <a:r>
              <a:rPr lang="en-US" altLang="en-US" sz="2800" dirty="0" smtClean="0"/>
              <a:t>Ethically and Morally right or wrong</a:t>
            </a:r>
          </a:p>
          <a:p>
            <a:r>
              <a:rPr lang="en-US" altLang="en-US" sz="2800" dirty="0" smtClean="0"/>
              <a:t>Unethical Sweatshops like NIKE</a:t>
            </a:r>
          </a:p>
          <a:p>
            <a:r>
              <a:rPr lang="en-US" altLang="en-US" sz="2800" dirty="0" smtClean="0"/>
              <a:t>Poor working conditions</a:t>
            </a:r>
          </a:p>
          <a:p>
            <a:pPr marL="0" indent="0">
              <a:buNone/>
            </a:pPr>
            <a:endParaRPr lang="en-US" altLang="en-US" sz="2800" dirty="0" smtClean="0"/>
          </a:p>
        </p:txBody>
      </p:sp>
      <p:pic>
        <p:nvPicPr>
          <p:cNvPr id="4"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876800"/>
            <a:ext cx="2039938"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4822825"/>
            <a:ext cx="2066925"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780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Why Ethical Issue</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r>
              <a:rPr lang="en-US" altLang="en-US" sz="2400" dirty="0" smtClean="0"/>
              <a:t>Wage Laws</a:t>
            </a:r>
          </a:p>
          <a:p>
            <a:r>
              <a:rPr lang="en-US" altLang="en-US" sz="2400" dirty="0" smtClean="0"/>
              <a:t>Children Labor</a:t>
            </a:r>
          </a:p>
          <a:p>
            <a:r>
              <a:rPr lang="en-US" altLang="en-US" sz="2400" dirty="0" smtClean="0"/>
              <a:t>Horrible working conditions</a:t>
            </a:r>
          </a:p>
          <a:p>
            <a:r>
              <a:rPr lang="en-US" altLang="en-US" sz="2400" dirty="0" smtClean="0"/>
              <a:t>Physical Abuse</a:t>
            </a:r>
          </a:p>
          <a:p>
            <a:r>
              <a:rPr lang="en-US" altLang="en-US" sz="2400" dirty="0" smtClean="0"/>
              <a:t>Forced to Work overtime no pay</a:t>
            </a:r>
          </a:p>
          <a:p>
            <a:r>
              <a:rPr lang="en-US" altLang="en-US" sz="2400" dirty="0" smtClean="0"/>
              <a:t>Unsafe hazardous working environments</a:t>
            </a:r>
          </a:p>
          <a:p>
            <a:endParaRPr lang="en-US" altLang="en-US" sz="2400"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67187" y="4572000"/>
            <a:ext cx="30718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548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Opinion on Issues</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r>
              <a:rPr lang="en-US" altLang="en-US" sz="2400" dirty="0" smtClean="0"/>
              <a:t>In Bangladesh, sweatshops are not considered unethical because they provide better job options for families in third world countries. The Chinese have sweatshops that force people to work for no wages or pennies which is slavery. In Bangladesh the are working as a choice for a better life. The people that should be held accountable is the big corporations that should be paying them higher wages at least minimum wages.</a:t>
            </a:r>
            <a:endParaRPr lang="en-US" altLang="en-US" sz="2400" dirty="0" smtClean="0"/>
          </a:p>
        </p:txBody>
      </p:sp>
    </p:spTree>
    <p:extLst>
      <p:ext uri="{BB962C8B-B14F-4D97-AF65-F5344CB8AC3E}">
        <p14:creationId xmlns:p14="http://schemas.microsoft.com/office/powerpoint/2010/main" val="4009155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533400"/>
            <a:ext cx="6934200" cy="715963"/>
          </a:xfrm>
        </p:spPr>
        <p:txBody>
          <a:bodyPr/>
          <a:lstStyle/>
          <a:p>
            <a:r>
              <a:rPr lang="en-US" altLang="en-US" sz="4000" dirty="0" smtClean="0"/>
              <a:t>References</a:t>
            </a:r>
            <a:endParaRPr lang="en-US" altLang="en-US" sz="4000" dirty="0"/>
          </a:p>
        </p:txBody>
      </p:sp>
      <p:sp>
        <p:nvSpPr>
          <p:cNvPr id="60419" name="Rectangle 3"/>
          <p:cNvSpPr>
            <a:spLocks noGrp="1" noChangeArrowheads="1"/>
          </p:cNvSpPr>
          <p:nvPr>
            <p:ph type="body" idx="1"/>
          </p:nvPr>
        </p:nvSpPr>
        <p:spPr>
          <a:xfrm>
            <a:off x="1981200" y="1752600"/>
            <a:ext cx="6934200" cy="4267200"/>
          </a:xfrm>
        </p:spPr>
        <p:txBody>
          <a:bodyPr/>
          <a:lstStyle/>
          <a:p>
            <a:pPr>
              <a:defRPr/>
            </a:pPr>
            <a:r>
              <a:rPr lang="en-US" altLang="en-US" sz="1600" dirty="0" err="1"/>
              <a:t>Ambar,W</a:t>
            </a:r>
            <a:r>
              <a:rPr lang="en-US" altLang="en-US" sz="1600" dirty="0"/>
              <a:t>.(2015).Sweatshops and Child Labor. Retrieved May 17, 2015 from http://www.veganpeace.com/sweatshops/sweatshops_and_child_labor.htm</a:t>
            </a:r>
          </a:p>
          <a:p>
            <a:pPr>
              <a:defRPr/>
            </a:pPr>
            <a:r>
              <a:rPr lang="en-US" altLang="en-US" sz="1600" dirty="0"/>
              <a:t>Velasquez M.,Andre,C.,</a:t>
            </a:r>
            <a:r>
              <a:rPr lang="en-US" altLang="en-US" sz="1600" dirty="0" err="1"/>
              <a:t>Shanks,S.J</a:t>
            </a:r>
            <a:r>
              <a:rPr lang="en-US" altLang="en-US" sz="1600" dirty="0"/>
              <a:t>. &amp; </a:t>
            </a:r>
            <a:r>
              <a:rPr lang="en-US" altLang="en-US" sz="1600" dirty="0" err="1"/>
              <a:t>Myer,M</a:t>
            </a:r>
            <a:r>
              <a:rPr lang="en-US" altLang="en-US" sz="1600" dirty="0"/>
              <a:t>.(2014).Ethical Relativism. Retrieved May 17,2015  </a:t>
            </a:r>
            <a:r>
              <a:rPr lang="en-US" altLang="en-US" sz="1600" dirty="0">
                <a:hlinkClick r:id="rId4"/>
              </a:rPr>
              <a:t> http://www.scu.edu/ethics/practicing/decision/ethicalrelativism.html#sthash.HJMrnEWP.dpuf</a:t>
            </a:r>
            <a:endParaRPr lang="en-US" altLang="en-US" sz="1600" dirty="0"/>
          </a:p>
          <a:p>
            <a:pPr>
              <a:defRPr/>
            </a:pPr>
            <a:r>
              <a:rPr lang="en-US" altLang="en-US" sz="1600" dirty="0" err="1"/>
              <a:t>Macintyre,D</a:t>
            </a:r>
            <a:r>
              <a:rPr lang="en-US" altLang="en-US" sz="1600" dirty="0"/>
              <a:t>.(2014).10 Major clothing brands caught in shocking sweatshop scandals. Retrieved May 17, 2015 fromhttp://www.therichest.com/rich-list/most-shocking/10-major-clothing-brands-caught-in-shocking-sweatshop-scand</a:t>
            </a:r>
          </a:p>
          <a:p>
            <a:pPr>
              <a:defRPr/>
            </a:pPr>
            <a:endParaRPr lang="en-US" altLang="en-US" sz="2000" dirty="0"/>
          </a:p>
        </p:txBody>
      </p:sp>
    </p:spTree>
    <p:extLst>
      <p:ext uri="{BB962C8B-B14F-4D97-AF65-F5344CB8AC3E}">
        <p14:creationId xmlns:p14="http://schemas.microsoft.com/office/powerpoint/2010/main" val="1753367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10">
      <a:dk1>
        <a:srgbClr val="4D4D4D"/>
      </a:dk1>
      <a:lt1>
        <a:srgbClr val="FFFFFF"/>
      </a:lt1>
      <a:dk2>
        <a:srgbClr val="4D4D4D"/>
      </a:dk2>
      <a:lt2>
        <a:srgbClr val="EE4040"/>
      </a:lt2>
      <a:accent1>
        <a:srgbClr val="C2A980"/>
      </a:accent1>
      <a:accent2>
        <a:srgbClr val="C1A65B"/>
      </a:accent2>
      <a:accent3>
        <a:srgbClr val="FFFFFF"/>
      </a:accent3>
      <a:accent4>
        <a:srgbClr val="404040"/>
      </a:accent4>
      <a:accent5>
        <a:srgbClr val="DDD1C0"/>
      </a:accent5>
      <a:accent6>
        <a:srgbClr val="AF9652"/>
      </a:accent6>
      <a:hlink>
        <a:srgbClr val="A6B365"/>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617180"/>
        </a:lt2>
        <a:accent1>
          <a:srgbClr val="85919F"/>
        </a:accent1>
        <a:accent2>
          <a:srgbClr val="96A3AF"/>
        </a:accent2>
        <a:accent3>
          <a:srgbClr val="FFFFFF"/>
        </a:accent3>
        <a:accent4>
          <a:srgbClr val="404040"/>
        </a:accent4>
        <a:accent5>
          <a:srgbClr val="C2C7CD"/>
        </a:accent5>
        <a:accent6>
          <a:srgbClr val="87939E"/>
        </a:accent6>
        <a:hlink>
          <a:srgbClr val="AFB9C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C8C8C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933A12"/>
        </a:lt2>
        <a:accent1>
          <a:srgbClr val="C2A980"/>
        </a:accent1>
        <a:accent2>
          <a:srgbClr val="AE531E"/>
        </a:accent2>
        <a:accent3>
          <a:srgbClr val="FFFFFF"/>
        </a:accent3>
        <a:accent4>
          <a:srgbClr val="404040"/>
        </a:accent4>
        <a:accent5>
          <a:srgbClr val="DDD1C0"/>
        </a:accent5>
        <a:accent6>
          <a:srgbClr val="9D4A1A"/>
        </a:accent6>
        <a:hlink>
          <a:srgbClr val="F07F3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E4D8B6"/>
        </a:lt2>
        <a:accent1>
          <a:srgbClr val="C2A980"/>
        </a:accent1>
        <a:accent2>
          <a:srgbClr val="C1A65B"/>
        </a:accent2>
        <a:accent3>
          <a:srgbClr val="FFFFFF"/>
        </a:accent3>
        <a:accent4>
          <a:srgbClr val="404040"/>
        </a:accent4>
        <a:accent5>
          <a:srgbClr val="DDD1C0"/>
        </a:accent5>
        <a:accent6>
          <a:srgbClr val="AF9652"/>
        </a:accent6>
        <a:hlink>
          <a:srgbClr val="A6B36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EE4040"/>
        </a:lt2>
        <a:accent1>
          <a:srgbClr val="C2A980"/>
        </a:accent1>
        <a:accent2>
          <a:srgbClr val="C1A65B"/>
        </a:accent2>
        <a:accent3>
          <a:srgbClr val="FFFFFF"/>
        </a:accent3>
        <a:accent4>
          <a:srgbClr val="404040"/>
        </a:accent4>
        <a:accent5>
          <a:srgbClr val="DDD1C0"/>
        </a:accent5>
        <a:accent6>
          <a:srgbClr val="AF9652"/>
        </a:accent6>
        <a:hlink>
          <a:srgbClr val="A6B365"/>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34</TotalTime>
  <Words>1093</Words>
  <Application>Microsoft Office PowerPoint</Application>
  <PresentationFormat>On-screen Show (4:3)</PresentationFormat>
  <Paragraphs>103</Paragraphs>
  <Slides>10</Slides>
  <Notes>10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Microsoft Sans Serif</vt:lpstr>
      <vt:lpstr>Verdana</vt:lpstr>
      <vt:lpstr>Gulim</vt:lpstr>
      <vt:lpstr>Times New Roman</vt:lpstr>
      <vt:lpstr>powerpoint-template-24</vt:lpstr>
      <vt:lpstr>Ethical Relativism</vt:lpstr>
      <vt:lpstr>Agenda</vt:lpstr>
      <vt:lpstr>Ethical Relativism</vt:lpstr>
      <vt:lpstr>Real Examples-Sweatshop</vt:lpstr>
      <vt:lpstr>Issues: Sweatshop</vt:lpstr>
      <vt:lpstr>Description of Issue</vt:lpstr>
      <vt:lpstr>Why Ethical Issue</vt:lpstr>
      <vt:lpstr>Opinion on Issues</vt:lpstr>
      <vt:lpstr>References</vt:lpstr>
      <vt:lpstr>Thank  you Watch Video</vt:lpstr>
    </vt:vector>
  </TitlesOfParts>
  <Company>Templates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Relativism</dc:title>
  <dc:creator>Bruce Mosley</dc:creator>
  <cp:lastModifiedBy>Bruce Mosley</cp:lastModifiedBy>
  <cp:revision>18</cp:revision>
  <dcterms:created xsi:type="dcterms:W3CDTF">2015-05-19T15:42:53Z</dcterms:created>
  <dcterms:modified xsi:type="dcterms:W3CDTF">2015-05-19T16:17:36Z</dcterms:modified>
</cp:coreProperties>
</file>