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Trade </a:t>
            </a:r>
            <a:r>
              <a:rPr lang="en-US" dirty="0"/>
              <a:t>liberalization can be used in stimulating and promoting economic growth and </a:t>
            </a:r>
            <a:r>
              <a:rPr lang="en-US" dirty="0" smtClean="0"/>
              <a:t>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This usually creates comparative advantage and economic growth in the country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Free </a:t>
            </a:r>
            <a:r>
              <a:rPr lang="en-US" dirty="0"/>
              <a:t>trade promotes economic development in various global countries </a:t>
            </a:r>
            <a:r>
              <a:rPr lang="en-US" dirty="0" smtClean="0"/>
              <a:t>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reducing </a:t>
            </a:r>
            <a:r>
              <a:rPr lang="en-US" dirty="0" smtClean="0"/>
              <a:t>costs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increasing </a:t>
            </a:r>
            <a:r>
              <a:rPr lang="en-US" dirty="0"/>
              <a:t>the labor and finance used to produce </a:t>
            </a:r>
            <a:r>
              <a:rPr lang="en-US" dirty="0" smtClean="0"/>
              <a:t>goods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services </a:t>
            </a:r>
            <a:r>
              <a:rPr lang="en-US" dirty="0"/>
              <a:t>in the country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trade policies usually involve international trade systems and practices </a:t>
            </a:r>
            <a:r>
              <a:rPr lang="en-US" dirty="0" smtClean="0"/>
              <a:t>including the </a:t>
            </a:r>
            <a:r>
              <a:rPr lang="en-US" dirty="0"/>
              <a:t>exchange of exports and imports in various countries globally </a:t>
            </a:r>
            <a:r>
              <a:rPr lang="en-US" dirty="0" smtClean="0"/>
              <a:t>in a manner that promotes GDP</a:t>
            </a:r>
          </a:p>
        </p:txBody>
      </p:sp>
    </p:spTree>
    <p:extLst>
      <p:ext uri="{BB962C8B-B14F-4D97-AF65-F5344CB8AC3E}">
        <p14:creationId xmlns:p14="http://schemas.microsoft.com/office/powerpoint/2010/main" val="14655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840" y="1896896"/>
            <a:ext cx="10058400" cy="4023360"/>
          </a:xfrm>
        </p:spPr>
        <p:txBody>
          <a:bodyPr/>
          <a:lstStyle/>
          <a:p>
            <a:r>
              <a:rPr lang="en-US" dirty="0" smtClean="0"/>
              <a:t>Economic Freedom                             Trade Liberalization                                Free Trade &amp; Jobs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942" y="2443631"/>
            <a:ext cx="3267075" cy="3771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003" y="2443631"/>
            <a:ext cx="4594252" cy="3234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715" y="2443631"/>
            <a:ext cx="360045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9946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101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Free Trade</vt:lpstr>
      <vt:lpstr>Principles of Free Trade</vt:lpstr>
      <vt:lpstr>Illustration of Free Trade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Trade</dc:title>
  <dc:creator>Cheryl Mazzeo</dc:creator>
  <cp:lastModifiedBy>Cheryl Mazzeo</cp:lastModifiedBy>
  <cp:revision>4</cp:revision>
  <dcterms:created xsi:type="dcterms:W3CDTF">2015-05-04T21:28:07Z</dcterms:created>
  <dcterms:modified xsi:type="dcterms:W3CDTF">2015-05-04T21:38:26Z</dcterms:modified>
</cp:coreProperties>
</file>