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5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6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7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4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1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4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6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7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8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Importance of Hand Washing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en-US" dirty="0" smtClean="0"/>
              <a:t>Why is Hand Washing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101"/>
            <a:ext cx="8596668" cy="4457262"/>
          </a:xfrm>
        </p:spPr>
        <p:txBody>
          <a:bodyPr>
            <a:normAutofit/>
          </a:bodyPr>
          <a:lstStyle/>
          <a:p>
            <a:r>
              <a:rPr lang="en-US" dirty="0" smtClean="0"/>
              <a:t>Hand washing protects hands against different types of germs</a:t>
            </a:r>
          </a:p>
          <a:p>
            <a:r>
              <a:rPr lang="en-US" dirty="0" smtClean="0"/>
              <a:t>It allows children to share toys and other items without the risk of infection</a:t>
            </a:r>
          </a:p>
          <a:p>
            <a:r>
              <a:rPr lang="en-US" dirty="0" smtClean="0"/>
              <a:t>Children will have clean hands </a:t>
            </a:r>
          </a:p>
          <a:p>
            <a:r>
              <a:rPr lang="en-US" dirty="0" smtClean="0"/>
              <a:t>Children will be safe from different types of diseases </a:t>
            </a:r>
          </a:p>
          <a:p>
            <a:r>
              <a:rPr lang="en-US" dirty="0" smtClean="0"/>
              <a:t>Children will be healthier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092" y="822530"/>
            <a:ext cx="2538351" cy="25383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826349"/>
            <a:ext cx="3829139" cy="1636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100" y="4503089"/>
            <a:ext cx="2021902" cy="174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2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Washing and Health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washing protects children’s health</a:t>
            </a:r>
          </a:p>
          <a:p>
            <a:r>
              <a:rPr lang="en-US" dirty="0" smtClean="0"/>
              <a:t>Children will reduce their risk of becoming sick from infection</a:t>
            </a:r>
          </a:p>
          <a:p>
            <a:r>
              <a:rPr lang="en-US" dirty="0" smtClean="0"/>
              <a:t>Hand washing will prevent the spread of germs from one child to another</a:t>
            </a:r>
          </a:p>
          <a:p>
            <a:r>
              <a:rPr lang="en-US" dirty="0" smtClean="0"/>
              <a:t>This activity will improve health on a daily basis</a:t>
            </a:r>
          </a:p>
          <a:p>
            <a:r>
              <a:rPr lang="en-US" dirty="0" smtClean="0"/>
              <a:t>Hand washing prevents diseases such as colds and the flu in many children</a:t>
            </a:r>
          </a:p>
          <a:p>
            <a:r>
              <a:rPr lang="en-US" dirty="0" smtClean="0"/>
              <a:t>Hand washing will save many lives</a:t>
            </a:r>
          </a:p>
          <a:p>
            <a:endParaRPr lang="en-US" dirty="0" smtClean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260" y="4868471"/>
            <a:ext cx="1749850" cy="1749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310" y="14918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5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Washing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will learn how to make hand washing a part of their daily routine</a:t>
            </a:r>
          </a:p>
          <a:p>
            <a:r>
              <a:rPr lang="en-US" dirty="0" smtClean="0"/>
              <a:t>Hand washing is a positive and rewarding behavior</a:t>
            </a:r>
          </a:p>
          <a:p>
            <a:r>
              <a:rPr lang="en-US" dirty="0" smtClean="0"/>
              <a:t>Children should be provided with encouragement when they wash their hands on a regular basis</a:t>
            </a:r>
          </a:p>
          <a:p>
            <a:r>
              <a:rPr lang="en-US" dirty="0" smtClean="0"/>
              <a:t>They should also be taught how to properly wash their hands</a:t>
            </a:r>
          </a:p>
          <a:p>
            <a:r>
              <a:rPr lang="en-US" dirty="0" smtClean="0"/>
              <a:t>Adults must set a positive example for children to reduce the		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risk of illness and infection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619" y="4455383"/>
            <a:ext cx="1964734" cy="19647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619" y="68541"/>
            <a:ext cx="1689615" cy="168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9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Hand Washing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Adults must teach children who to properly wash their hands</a:t>
            </a:r>
          </a:p>
          <a:p>
            <a:r>
              <a:rPr lang="en-US" dirty="0" smtClean="0"/>
              <a:t>They must provide lessons to children so that they may duplicate these behaviors</a:t>
            </a:r>
          </a:p>
          <a:p>
            <a:r>
              <a:rPr lang="en-US" dirty="0" smtClean="0"/>
              <a:t>Children must be able to wash their hands on their own without difficulty </a:t>
            </a:r>
          </a:p>
          <a:p>
            <a:r>
              <a:rPr lang="en-US" dirty="0" smtClean="0"/>
              <a:t>They must be able to share their knowledge with other children </a:t>
            </a:r>
          </a:p>
          <a:p>
            <a:r>
              <a:rPr lang="en-US" dirty="0" smtClean="0"/>
              <a:t>Children must learn how to wash their hands under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different circumstances throughout their lives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575" y="4363679"/>
            <a:ext cx="2764663" cy="21380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683" y="110372"/>
            <a:ext cx="1806396" cy="183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2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Rewards for Hand Washing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who wash their hands regularly should be supported and/or rewarded for this behavior </a:t>
            </a:r>
          </a:p>
          <a:p>
            <a:r>
              <a:rPr lang="en-US" dirty="0" smtClean="0"/>
              <a:t>A rewards system may generate greater enthusiasm, particularly in younger children</a:t>
            </a:r>
          </a:p>
          <a:p>
            <a:r>
              <a:rPr lang="en-US" dirty="0" smtClean="0"/>
              <a:t>This activity will eventually transform into a daily habit</a:t>
            </a:r>
          </a:p>
          <a:p>
            <a:r>
              <a:rPr lang="en-US" dirty="0" smtClean="0"/>
              <a:t>Children will learn the importance of hand washing in their lives</a:t>
            </a:r>
          </a:p>
          <a:p>
            <a:r>
              <a:rPr lang="en-US" dirty="0" smtClean="0"/>
              <a:t>There must be a system in place to support children who wash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their hands on a </a:t>
            </a:r>
            <a:r>
              <a:rPr lang="en-US" smtClean="0"/>
              <a:t>regular basis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859" y="124052"/>
            <a:ext cx="1426395" cy="18077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573" y="4277676"/>
            <a:ext cx="2213276" cy="221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7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Importance of Hand Washing</vt:lpstr>
      <vt:lpstr>Why is Hand Washing important?</vt:lpstr>
      <vt:lpstr>Hand Washing and Health</vt:lpstr>
      <vt:lpstr>Hand Washing Behavior</vt:lpstr>
      <vt:lpstr>Examples of Hand Washing </vt:lpstr>
      <vt:lpstr>Rewards for Hand Washing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2015-05-19T03:06:15Z</dcterms:created>
  <dcterms:modified xsi:type="dcterms:W3CDTF">2015-05-19T03:06:21Z</dcterms:modified>
</cp:coreProperties>
</file>