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ideline.gov/content.aspx?id=1058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Nursing Heart Failure PICO Research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Name </a:t>
            </a:r>
          </a:p>
          <a:p>
            <a:pPr algn="ctr"/>
            <a:r>
              <a:rPr lang="en-US" dirty="0" smtClean="0"/>
              <a:t>Course</a:t>
            </a:r>
          </a:p>
          <a:p>
            <a:pPr algn="ctr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4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 Question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58345"/>
            <a:ext cx="8596668" cy="448301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Will patients with heart failure benefit from appropriate education compared to rigid medication management in preventing a 60-day readmission to hospital? </a:t>
            </a:r>
          </a:p>
          <a:p>
            <a:r>
              <a:rPr lang="en-US" sz="2800" dirty="0" smtClean="0"/>
              <a:t>P: (Patient) Patients with heart failure</a:t>
            </a:r>
          </a:p>
          <a:p>
            <a:r>
              <a:rPr lang="en-US" sz="2800" dirty="0" smtClean="0"/>
              <a:t>I: (Intervention) Appropriate education</a:t>
            </a:r>
          </a:p>
          <a:p>
            <a:r>
              <a:rPr lang="en-US" sz="2800" dirty="0" smtClean="0"/>
              <a:t>C: (Comparison) Rigid Medication Management</a:t>
            </a:r>
          </a:p>
          <a:p>
            <a:r>
              <a:rPr lang="en-US" sz="2800" dirty="0" smtClean="0"/>
              <a:t>O: (Outcome) Prevent 60-day readmission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7320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Failure Readmission Statistics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7486" y="1362099"/>
            <a:ext cx="8596668" cy="447203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readmission of heart failure patients costs healthcare facilities approximately $30 million USD annually </a:t>
            </a:r>
          </a:p>
          <a:p>
            <a:r>
              <a:rPr lang="en-US" sz="2800" dirty="0" smtClean="0"/>
              <a:t>In the United States, approximately one million readmissions for heart failure occur annually</a:t>
            </a:r>
          </a:p>
          <a:p>
            <a:r>
              <a:rPr lang="en-US" sz="2800" dirty="0" smtClean="0"/>
              <a:t>Heart failure continues to rise at a rate of 30 percent on an annual basis (</a:t>
            </a:r>
            <a:r>
              <a:rPr lang="en-US" sz="2800" dirty="0" err="1" smtClean="0"/>
              <a:t>Gheorghiade</a:t>
            </a:r>
            <a:r>
              <a:rPr lang="en-US" sz="2800" dirty="0" smtClean="0"/>
              <a:t>, </a:t>
            </a:r>
            <a:r>
              <a:rPr lang="en-US" sz="2800" dirty="0" err="1" smtClean="0"/>
              <a:t>Vaduganathan</a:t>
            </a:r>
            <a:r>
              <a:rPr lang="en-US" sz="2800" dirty="0" smtClean="0"/>
              <a:t>, &amp; </a:t>
            </a:r>
            <a:r>
              <a:rPr lang="en-US" sz="2800" dirty="0" err="1" smtClean="0"/>
              <a:t>Fonarow</a:t>
            </a:r>
            <a:r>
              <a:rPr lang="en-US" sz="2800" dirty="0" smtClean="0"/>
              <a:t>, 2013)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9478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Failure is a Clinical Syndrome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519707"/>
            <a:ext cx="8596668" cy="4521655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Heart failure introduces high morbidity and mortality rates and economic burden for many patients </a:t>
            </a:r>
          </a:p>
          <a:p>
            <a:r>
              <a:rPr lang="en-US" sz="2800" dirty="0" smtClean="0"/>
              <a:t>Recurrent hospitalizations occur due to acute exacerbations; many occur within a 60-day period</a:t>
            </a:r>
          </a:p>
          <a:p>
            <a:r>
              <a:rPr lang="en-US" sz="2800" dirty="0" smtClean="0"/>
              <a:t>Readmission demonstrates a high degree of clinical instability </a:t>
            </a:r>
          </a:p>
          <a:p>
            <a:r>
              <a:rPr lang="en-US" sz="2800" dirty="0" smtClean="0"/>
              <a:t>Discharge readiness for patients must be closely examined in order to determine if it is too soon for patients to go home (Anderson, 2014)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4646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Methods for Heart Failure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339403"/>
            <a:ext cx="8596668" cy="470195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descriptive correlational design may be appropriate in reviewing existing data regarding heart failure (Cohen, </a:t>
            </a:r>
            <a:r>
              <a:rPr lang="en-US" sz="2800" dirty="0" err="1" smtClean="0"/>
              <a:t>Manion</a:t>
            </a:r>
            <a:r>
              <a:rPr lang="en-US" sz="2800" dirty="0" smtClean="0"/>
              <a:t>, &amp; Morrison, 2013)</a:t>
            </a:r>
          </a:p>
          <a:p>
            <a:r>
              <a:rPr lang="en-US" sz="2800" dirty="0" smtClean="0"/>
              <a:t>Questions regarding readmission must coincide with the study objectives and the data that has been derived (Cohen et.al, 2013)</a:t>
            </a:r>
          </a:p>
          <a:p>
            <a:r>
              <a:rPr lang="en-US" sz="2800" dirty="0" smtClean="0"/>
              <a:t>If the data does not coincide with the study objectives and design, the method may not be effective in meeting the needs of the research in question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772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Failure Research Strengths/Weaknesses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The use of tools such as SPSS/PASW are likely to be effective in measuring the impact of the study and its relationship to the research question</a:t>
            </a:r>
          </a:p>
          <a:p>
            <a:pPr lvl="1"/>
            <a:r>
              <a:rPr lang="en-US" sz="2200" dirty="0" smtClean="0"/>
              <a:t>Specifically, descriptive statistics, frequencies, linear regression, factor analysis, and cross tabulation are likely to be effective </a:t>
            </a:r>
          </a:p>
          <a:p>
            <a:r>
              <a:rPr lang="en-US" sz="2400" dirty="0" smtClean="0"/>
              <a:t>If a literature review is not present, this may pose a challenge in attempting to address a given research question </a:t>
            </a:r>
          </a:p>
          <a:p>
            <a:r>
              <a:rPr lang="en-US" sz="2400" dirty="0" smtClean="0"/>
              <a:t>The data must also coincide with the primary purpose of the research and its accompanying method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91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for Practice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403797"/>
            <a:ext cx="8596668" cy="4637565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Heart failure readmission is not a patient issue, but rather a case management concern that requires further analysis</a:t>
            </a:r>
          </a:p>
          <a:p>
            <a:r>
              <a:rPr lang="en-US" sz="2400" dirty="0" smtClean="0"/>
              <a:t>However, patient education is essential to prevent readmissions for as many individuals as possible</a:t>
            </a:r>
          </a:p>
          <a:p>
            <a:r>
              <a:rPr lang="en-US" sz="2400" dirty="0" smtClean="0"/>
              <a:t>Nonetheless, there must be a greater focus on the development of education follow up in order to ensure that the process is effective in meeting the needs of those affected by heart failure</a:t>
            </a:r>
          </a:p>
          <a:p>
            <a:r>
              <a:rPr lang="en-US" sz="2400" dirty="0" smtClean="0"/>
              <a:t>Nurses must gain responsibility in medication administration</a:t>
            </a:r>
          </a:p>
          <a:p>
            <a:r>
              <a:rPr lang="en-US" sz="2400" dirty="0" smtClean="0"/>
              <a:t>Physician-nurse communication is also essential to achieve success in </a:t>
            </a:r>
            <a:r>
              <a:rPr lang="en-US" sz="2400" smtClean="0"/>
              <a:t>preventing readmissions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4710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390919"/>
            <a:ext cx="8596668" cy="465044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Anderson. K. (2014). Discharge Clinical Characteristics and 60-Day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dirty="0" smtClean="0"/>
              <a:t>	Readmission </a:t>
            </a:r>
            <a:r>
              <a:rPr lang="en-US" dirty="0"/>
              <a:t>in Patients Hospitalized With Heart Failure. </a:t>
            </a:r>
            <a:r>
              <a:rPr lang="en-US" i="1" dirty="0"/>
              <a:t>Journal of Cardio Vascular 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i="1" dirty="0"/>
              <a:t> </a:t>
            </a:r>
            <a:r>
              <a:rPr lang="en-US" i="1" dirty="0" smtClean="0"/>
              <a:t>    	Nursing</a:t>
            </a:r>
            <a:r>
              <a:rPr lang="en-US" i="1" dirty="0"/>
              <a:t>, </a:t>
            </a:r>
            <a:r>
              <a:rPr lang="en-US" dirty="0"/>
              <a:t>29(3), 232Y241 </a:t>
            </a:r>
          </a:p>
          <a:p>
            <a:r>
              <a:rPr lang="en-US" dirty="0"/>
              <a:t>Agency for healthcare research and quality (2013).Guideline Summary.</a:t>
            </a:r>
            <a:r>
              <a:rPr lang="en-US" b="1" dirty="0"/>
              <a:t> </a:t>
            </a:r>
            <a:r>
              <a:rPr lang="en-US" dirty="0"/>
              <a:t>Management of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chronic heart </a:t>
            </a:r>
            <a:r>
              <a:rPr lang="en-US" dirty="0"/>
              <a:t>failure. A national clinical guideline. Retrieved on March 15</a:t>
            </a:r>
            <a:r>
              <a:rPr lang="en-US" baseline="30000" dirty="0"/>
              <a:t>th</a:t>
            </a:r>
            <a:r>
              <a:rPr lang="en-US" dirty="0"/>
              <a:t>,2015 from   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	</a:t>
            </a:r>
            <a:r>
              <a:rPr lang="en-US" dirty="0" smtClean="0">
                <a:hlinkClick r:id="rId2"/>
              </a:rPr>
              <a:t>	http</a:t>
            </a:r>
            <a:r>
              <a:rPr lang="en-US" dirty="0">
                <a:hlinkClick r:id="rId2"/>
              </a:rPr>
              <a:t>://www.guideline.gov/content.aspx?id=10587</a:t>
            </a:r>
            <a:endParaRPr lang="en-US" dirty="0"/>
          </a:p>
          <a:p>
            <a:r>
              <a:rPr lang="en-US" dirty="0"/>
              <a:t>Bradley, E. Curry, L., &amp; </a:t>
            </a:r>
            <a:r>
              <a:rPr lang="en-US" dirty="0" err="1"/>
              <a:t>Horwitz</a:t>
            </a:r>
            <a:r>
              <a:rPr lang="en-US" dirty="0"/>
              <a:t>, L. (2013).</a:t>
            </a:r>
            <a:r>
              <a:rPr lang="en-US" b="1" dirty="0"/>
              <a:t> </a:t>
            </a:r>
            <a:r>
              <a:rPr lang="en-US" dirty="0"/>
              <a:t>Hospital Strategies Associated With </a:t>
            </a:r>
            <a:r>
              <a:rPr lang="en-US" dirty="0" smtClean="0"/>
              <a:t>30-Day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Readmission </a:t>
            </a:r>
            <a:r>
              <a:rPr lang="en-US" dirty="0"/>
              <a:t>Rates for Patients with Heart Failure. </a:t>
            </a:r>
            <a:r>
              <a:rPr lang="en-US" i="1" dirty="0"/>
              <a:t>Circulation: Cardiovascular Quality</a:t>
            </a:r>
            <a:r>
              <a:rPr lang="en-US" dirty="0"/>
              <a:t>              </a:t>
            </a:r>
            <a:endParaRPr lang="en-US" dirty="0" smtClean="0"/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	and </a:t>
            </a:r>
            <a:r>
              <a:rPr lang="en-US" i="1" dirty="0"/>
              <a:t>Outcomes</a:t>
            </a:r>
            <a:r>
              <a:rPr lang="en-US" dirty="0"/>
              <a:t>, 6; </a:t>
            </a:r>
            <a:r>
              <a:rPr lang="en-US" dirty="0" smtClean="0"/>
              <a:t>444-450</a:t>
            </a:r>
          </a:p>
          <a:p>
            <a:r>
              <a:rPr lang="en-US" dirty="0" err="1" smtClean="0"/>
              <a:t>Gheorghiade</a:t>
            </a:r>
            <a:r>
              <a:rPr lang="en-US" dirty="0"/>
              <a:t>, M. </a:t>
            </a:r>
            <a:r>
              <a:rPr lang="en-US" dirty="0" err="1"/>
              <a:t>Vaduganathan</a:t>
            </a:r>
            <a:r>
              <a:rPr lang="en-US" dirty="0"/>
              <a:t>, M., &amp; </a:t>
            </a:r>
            <a:r>
              <a:rPr lang="en-US" dirty="0" err="1"/>
              <a:t>Fonarow</a:t>
            </a:r>
            <a:r>
              <a:rPr lang="en-US" dirty="0"/>
              <a:t>, C. (2013). </a:t>
            </a:r>
            <a:r>
              <a:rPr lang="en-US" dirty="0" err="1"/>
              <a:t>Rehospitalization</a:t>
            </a:r>
            <a:r>
              <a:rPr lang="en-US" dirty="0"/>
              <a:t> for Heart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Failure</a:t>
            </a:r>
            <a:r>
              <a:rPr lang="en-US" dirty="0"/>
              <a:t>: : Problems and Perspectives. </a:t>
            </a:r>
            <a:r>
              <a:rPr lang="en-US" i="1" dirty="0"/>
              <a:t>Journal of the American College of Cardiology.</a:t>
            </a: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 smtClean="0"/>
              <a:t>		61(4</a:t>
            </a:r>
            <a:r>
              <a:rPr lang="en-US" dirty="0"/>
              <a:t>):391-403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7845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461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Nursing Heart Failure PICO Research </vt:lpstr>
      <vt:lpstr>PICO Question</vt:lpstr>
      <vt:lpstr>Heart Failure Readmission Statistics</vt:lpstr>
      <vt:lpstr>Heart Failure is a Clinical Syndrome</vt:lpstr>
      <vt:lpstr>Research Methods for Heart Failure</vt:lpstr>
      <vt:lpstr>Heart Failure Research Strengths/Weaknesses</vt:lpstr>
      <vt:lpstr>Recommendations for Practice </vt:lpstr>
      <vt:lpstr>References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2015-03-23T04:03:43Z</dcterms:created>
  <dcterms:modified xsi:type="dcterms:W3CDTF">2015-03-23T04:03:49Z</dcterms:modified>
</cp:coreProperties>
</file>