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03ECD16-37D8-4D0B-8A64-D16495288DF5}" type="datetimeFigureOut">
              <a:rPr lang="en-US" smtClean="0"/>
              <a:t>4/8/2015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CED1403-D8DA-42E3-9336-20810C3DB682}"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ECD16-37D8-4D0B-8A64-D16495288DF5}"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D1403-D8DA-42E3-9336-20810C3DB682}"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ECD16-37D8-4D0B-8A64-D16495288DF5}"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D1403-D8DA-42E3-9336-20810C3DB682}"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3ECD16-37D8-4D0B-8A64-D16495288DF5}"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D1403-D8DA-42E3-9336-20810C3DB682}"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3ECD16-37D8-4D0B-8A64-D16495288DF5}"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D1403-D8DA-42E3-9336-20810C3DB68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03ECD16-37D8-4D0B-8A64-D16495288DF5}"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D1403-D8DA-42E3-9336-20810C3DB682}"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3ECD16-37D8-4D0B-8A64-D16495288DF5}"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ED1403-D8DA-42E3-9336-20810C3DB682}"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3ECD16-37D8-4D0B-8A64-D16495288DF5}"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ED1403-D8DA-42E3-9336-20810C3DB682}"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ECD16-37D8-4D0B-8A64-D16495288DF5}"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ED1403-D8DA-42E3-9336-20810C3DB6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ECD16-37D8-4D0B-8A64-D16495288DF5}"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D1403-D8DA-42E3-9336-20810C3DB6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3ECD16-37D8-4D0B-8A64-D16495288DF5}"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D1403-D8DA-42E3-9336-20810C3DB68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03ECD16-37D8-4D0B-8A64-D16495288DF5}" type="datetimeFigureOut">
              <a:rPr lang="en-US" smtClean="0"/>
              <a:t>4/8/2015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CED1403-D8DA-42E3-9336-20810C3DB6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lstStyle/>
          <a:p>
            <a:r>
              <a:rPr lang="en-US" dirty="0" smtClean="0"/>
              <a:t>Social Issues </a:t>
            </a:r>
            <a:endParaRPr lang="en-US" dirty="0"/>
          </a:p>
        </p:txBody>
      </p:sp>
      <p:sp>
        <p:nvSpPr>
          <p:cNvPr id="3" name="Subtitle 2"/>
          <p:cNvSpPr>
            <a:spLocks noGrp="1"/>
          </p:cNvSpPr>
          <p:nvPr>
            <p:ph type="subTitle" idx="1"/>
          </p:nvPr>
        </p:nvSpPr>
        <p:spPr>
          <a:xfrm>
            <a:off x="1371600" y="3048000"/>
            <a:ext cx="6400800" cy="1752600"/>
          </a:xfrm>
        </p:spPr>
        <p:txBody>
          <a:bodyPr/>
          <a:lstStyle/>
          <a:p>
            <a:r>
              <a:rPr lang="en-US" dirty="0" smtClean="0"/>
              <a:t>Student’s Name</a:t>
            </a:r>
          </a:p>
          <a:p>
            <a:r>
              <a:rPr lang="en-US" dirty="0" smtClean="0"/>
              <a:t>Institutional Affiliation</a:t>
            </a:r>
          </a:p>
          <a:p>
            <a:r>
              <a:rPr lang="en-US" dirty="0" smtClean="0"/>
              <a:t>Date </a:t>
            </a:r>
            <a:endParaRPr lang="en-US" dirty="0"/>
          </a:p>
        </p:txBody>
      </p:sp>
    </p:spTree>
    <p:extLst>
      <p:ext uri="{BB962C8B-B14F-4D97-AF65-F5344CB8AC3E}">
        <p14:creationId xmlns:p14="http://schemas.microsoft.com/office/powerpoint/2010/main" val="39832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bill identified in relation to an educational issue is the Support the Real Education for Healthy Youth Act</a:t>
            </a:r>
          </a:p>
          <a:p>
            <a:r>
              <a:rPr lang="en-US" dirty="0"/>
              <a:t>The summary of the bill entails a petition to support a progressive and comprehensive vision for sex education policy in the United States.</a:t>
            </a:r>
          </a:p>
          <a:p>
            <a:r>
              <a:rPr lang="en-US" dirty="0"/>
              <a:t>This bill is supposed to put in place the principles sexual health by providing educational material through promoting responsibility among the youth</a:t>
            </a:r>
          </a:p>
          <a:p>
            <a:endParaRPr lang="en-US" dirty="0"/>
          </a:p>
        </p:txBody>
      </p:sp>
      <p:sp>
        <p:nvSpPr>
          <p:cNvPr id="2" name="Title 1"/>
          <p:cNvSpPr>
            <a:spLocks noGrp="1"/>
          </p:cNvSpPr>
          <p:nvPr>
            <p:ph type="title"/>
          </p:nvPr>
        </p:nvSpPr>
        <p:spPr/>
        <p:txBody>
          <a:bodyPr>
            <a:normAutofit/>
          </a:bodyPr>
          <a:lstStyle/>
          <a:p>
            <a:r>
              <a:rPr lang="en-US" dirty="0"/>
              <a:t>Summary of the </a:t>
            </a:r>
            <a:r>
              <a:rPr lang="en-US" dirty="0" smtClean="0"/>
              <a:t>Bill</a:t>
            </a:r>
            <a:endParaRPr lang="en-US" dirty="0"/>
          </a:p>
        </p:txBody>
      </p:sp>
    </p:spTree>
    <p:extLst>
      <p:ext uri="{BB962C8B-B14F-4D97-AF65-F5344CB8AC3E}">
        <p14:creationId xmlns:p14="http://schemas.microsoft.com/office/powerpoint/2010/main" val="1907000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My advocacy s intended to impact the bill in a positive way by urging the house representatives to push for signing of the policies reacted to the act. </a:t>
            </a:r>
          </a:p>
          <a:p>
            <a:r>
              <a:rPr lang="en-US" dirty="0"/>
              <a:t>The bill was tabled at the 113th Congress (2013-2014) and is still under review. This bill would amend the Amends the Elementary and Secondary Education Act of 1965.</a:t>
            </a:r>
          </a:p>
          <a:p>
            <a:r>
              <a:rPr lang="en-US" dirty="0"/>
              <a:t>The proposed bill would revoke a ban against the use of authorized funds to operate a program of contraceptive distribution in schools.</a:t>
            </a:r>
          </a:p>
          <a:p>
            <a:endParaRPr lang="en-US" dirty="0"/>
          </a:p>
        </p:txBody>
      </p:sp>
      <p:sp>
        <p:nvSpPr>
          <p:cNvPr id="2" name="Title 1"/>
          <p:cNvSpPr>
            <a:spLocks noGrp="1"/>
          </p:cNvSpPr>
          <p:nvPr>
            <p:ph type="title"/>
          </p:nvPr>
        </p:nvSpPr>
        <p:spPr/>
        <p:txBody>
          <a:bodyPr>
            <a:normAutofit fontScale="90000"/>
          </a:bodyPr>
          <a:lstStyle/>
          <a:p>
            <a:r>
              <a:rPr lang="en-US" dirty="0"/>
              <a:t>Advocacy </a:t>
            </a:r>
            <a:r>
              <a:rPr lang="en-US" dirty="0" smtClean="0"/>
              <a:t>Impact </a:t>
            </a:r>
            <a:r>
              <a:rPr lang="en-US" dirty="0"/>
              <a:t>on the legislation </a:t>
            </a:r>
            <a:r>
              <a:rPr lang="en-US" dirty="0" smtClean="0"/>
              <a:t>process</a:t>
            </a:r>
            <a:endParaRPr lang="en-US" dirty="0"/>
          </a:p>
        </p:txBody>
      </p:sp>
    </p:spTree>
    <p:extLst>
      <p:ext uri="{BB962C8B-B14F-4D97-AF65-F5344CB8AC3E}">
        <p14:creationId xmlns:p14="http://schemas.microsoft.com/office/powerpoint/2010/main" val="668456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action made towards promoting this Act was done through an email message intended to urge the members of congress to co-sponsor this important bill.</a:t>
            </a:r>
          </a:p>
          <a:p>
            <a:r>
              <a:rPr lang="en-US" dirty="0"/>
              <a:t>The contact information was retrieved from the administrational website representing the congress and government.   </a:t>
            </a:r>
          </a:p>
          <a:p>
            <a:endParaRPr lang="en-US" dirty="0"/>
          </a:p>
        </p:txBody>
      </p:sp>
      <p:sp>
        <p:nvSpPr>
          <p:cNvPr id="2" name="Title 1"/>
          <p:cNvSpPr>
            <a:spLocks noGrp="1"/>
          </p:cNvSpPr>
          <p:nvPr>
            <p:ph type="title"/>
          </p:nvPr>
        </p:nvSpPr>
        <p:spPr/>
        <p:txBody>
          <a:bodyPr>
            <a:noAutofit/>
          </a:bodyPr>
          <a:lstStyle/>
          <a:p>
            <a:r>
              <a:rPr lang="en-US" sz="4400" b="1" dirty="0"/>
              <a:t>How was the action taken (e.g. email, letter, or phone)?</a:t>
            </a:r>
            <a:endParaRPr lang="en-US" sz="4400" dirty="0"/>
          </a:p>
        </p:txBody>
      </p:sp>
    </p:spTree>
    <p:extLst>
      <p:ext uri="{BB962C8B-B14F-4D97-AF65-F5344CB8AC3E}">
        <p14:creationId xmlns:p14="http://schemas.microsoft.com/office/powerpoint/2010/main" val="1500411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 policy standards uphold the NASW’s Code of Ethics and the School Social Work Standards. </a:t>
            </a:r>
          </a:p>
          <a:p>
            <a:r>
              <a:rPr lang="en-US" dirty="0"/>
              <a:t>For example, the cultural competence and social diversity code mandates that social workers like teachers especially those specialized in sex education and training, ought to obtain education regarding the nature of social diversity and oppression.</a:t>
            </a:r>
          </a:p>
          <a:p>
            <a:r>
              <a:rPr lang="en-US" dirty="0"/>
              <a:t>This is because it would enable people understand and have some common sense on the topic of sex education with respect to race, ethnicity, color, immigration status, sex, sexual orientation, political belief and even religion (Code of Ethics of the National Association of Social Workers). </a:t>
            </a:r>
          </a:p>
        </p:txBody>
      </p:sp>
      <p:sp>
        <p:nvSpPr>
          <p:cNvPr id="2" name="Title 1"/>
          <p:cNvSpPr>
            <a:spLocks noGrp="1"/>
          </p:cNvSpPr>
          <p:nvPr>
            <p:ph type="title"/>
          </p:nvPr>
        </p:nvSpPr>
        <p:spPr/>
        <p:txBody>
          <a:bodyPr/>
          <a:lstStyle/>
          <a:p>
            <a:r>
              <a:rPr lang="en-US" dirty="0"/>
              <a:t>Guiding principles  </a:t>
            </a:r>
          </a:p>
        </p:txBody>
      </p:sp>
    </p:spTree>
    <p:extLst>
      <p:ext uri="{BB962C8B-B14F-4D97-AF65-F5344CB8AC3E}">
        <p14:creationId xmlns:p14="http://schemas.microsoft.com/office/powerpoint/2010/main" val="614311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0</TotalTime>
  <Words>331</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Hardcover</vt:lpstr>
      <vt:lpstr>Social Issues </vt:lpstr>
      <vt:lpstr>Summary of the Bill</vt:lpstr>
      <vt:lpstr>Advocacy Impact on the legislation process</vt:lpstr>
      <vt:lpstr>How was the action taken (e.g. email, letter, or phone)?</vt:lpstr>
      <vt:lpstr>Guiding principles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2015-04-08T09:50:39Z</dcterms:created>
  <dcterms:modified xsi:type="dcterms:W3CDTF">2015-04-08T09:53:05Z</dcterms:modified>
</cp:coreProperties>
</file>