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7"/>
  </p:notesMasterIdLst>
  <p:sldIdLst>
    <p:sldId id="256" r:id="rId2"/>
    <p:sldId id="258"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989" autoAdjust="0"/>
  </p:normalViewPr>
  <p:slideViewPr>
    <p:cSldViewPr snapToGrid="0">
      <p:cViewPr varScale="1">
        <p:scale>
          <a:sx n="47" d="100"/>
          <a:sy n="47" d="100"/>
        </p:scale>
        <p:origin x="62" y="2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3BA795-7539-4855-86A2-B3472463F6A8}" type="datetimeFigureOut">
              <a:rPr lang="en-US" smtClean="0"/>
              <a:t>6/22/2015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4A3D00-4951-4BCF-84AC-D3168DE00A7A}" type="slidenum">
              <a:rPr lang="en-US" smtClean="0"/>
              <a:t>‹#›</a:t>
            </a:fld>
            <a:endParaRPr lang="en-US"/>
          </a:p>
        </p:txBody>
      </p:sp>
    </p:spTree>
    <p:extLst>
      <p:ext uri="{BB962C8B-B14F-4D97-AF65-F5344CB8AC3E}">
        <p14:creationId xmlns:p14="http://schemas.microsoft.com/office/powerpoint/2010/main" val="50631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4A3D00-4951-4BCF-84AC-D3168DE00A7A}" type="slidenum">
              <a:rPr lang="en-US" smtClean="0"/>
              <a:t>2</a:t>
            </a:fld>
            <a:endParaRPr lang="en-US"/>
          </a:p>
        </p:txBody>
      </p:sp>
    </p:spTree>
    <p:extLst>
      <p:ext uri="{BB962C8B-B14F-4D97-AF65-F5344CB8AC3E}">
        <p14:creationId xmlns:p14="http://schemas.microsoft.com/office/powerpoint/2010/main" val="2815348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According to Sunny (2004), some people who are disabled who may be able to work may choose not to work. Some</a:t>
            </a:r>
            <a:r>
              <a:rPr lang="en-GB" baseline="0" dirty="0" smtClean="0"/>
              <a:t> may think that it is a given that the disabled do not work, but there are many disabled people who do work, even when it is difficult. However, there are some who prefer not to have to be put through the stress of trying to work and would rather just collect their disability pay.</a:t>
            </a:r>
          </a:p>
          <a:p>
            <a:endParaRPr lang="en-GB" baseline="0" dirty="0" smtClean="0"/>
          </a:p>
          <a:p>
            <a:r>
              <a:rPr lang="en-GB" dirty="0" smtClean="0"/>
              <a:t>Let’s face it, some people choose</a:t>
            </a:r>
            <a:r>
              <a:rPr lang="en-GB" baseline="0" dirty="0" smtClean="0"/>
              <a:t> </a:t>
            </a:r>
            <a:r>
              <a:rPr lang="en-GB" dirty="0" smtClean="0"/>
              <a:t>not work because they are just plain lazy and unmotivated,</a:t>
            </a:r>
            <a:r>
              <a:rPr lang="en-GB" baseline="0" dirty="0" smtClean="0"/>
              <a:t> perhaps because they know that they can live off the welfare system. This is not completely their fault, as the system has made it better to live off or welfare than it is to work, in many instances. This is according to statistics that show the wage-equivalent value of welfare benefits can be as much as a full-time salary (Tanner, 2013).</a:t>
            </a:r>
          </a:p>
          <a:p>
            <a:endParaRPr lang="en-GB" baseline="0" dirty="0" smtClean="0"/>
          </a:p>
          <a:p>
            <a:r>
              <a:rPr lang="en-GB" baseline="0" dirty="0" smtClean="0"/>
              <a:t>Another reason to choose not to work is to be a stay-at-home parent. According to </a:t>
            </a:r>
            <a:r>
              <a:rPr lang="en-GB" baseline="0" dirty="0" err="1" smtClean="0"/>
              <a:t>Toppo</a:t>
            </a:r>
            <a:r>
              <a:rPr lang="en-GB" baseline="0" dirty="0" smtClean="0"/>
              <a:t> (2014), about 3 in 10 American moms choose not to work to be stay-at-home parents. This is a choice made because many believe that they should be the ones nurturing their children through their formative years, as much as possible, instead of a day care or after-school care </a:t>
            </a:r>
            <a:r>
              <a:rPr lang="en-GB" baseline="0" dirty="0" err="1" smtClean="0"/>
              <a:t>center</a:t>
            </a:r>
            <a:r>
              <a:rPr lang="en-GB" baseline="0" dirty="0" smtClean="0"/>
              <a:t>.</a:t>
            </a:r>
            <a:endParaRPr lang="en-US" dirty="0"/>
          </a:p>
        </p:txBody>
      </p:sp>
      <p:sp>
        <p:nvSpPr>
          <p:cNvPr id="4" name="Slide Number Placeholder 3"/>
          <p:cNvSpPr>
            <a:spLocks noGrp="1"/>
          </p:cNvSpPr>
          <p:nvPr>
            <p:ph type="sldNum" sz="quarter" idx="10"/>
          </p:nvPr>
        </p:nvSpPr>
        <p:spPr/>
        <p:txBody>
          <a:bodyPr/>
          <a:lstStyle/>
          <a:p>
            <a:fld id="{F34A3D00-4951-4BCF-84AC-D3168DE00A7A}" type="slidenum">
              <a:rPr lang="en-US" smtClean="0"/>
              <a:t>3</a:t>
            </a:fld>
            <a:endParaRPr lang="en-US"/>
          </a:p>
        </p:txBody>
      </p:sp>
    </p:spTree>
    <p:extLst>
      <p:ext uri="{BB962C8B-B14F-4D97-AF65-F5344CB8AC3E}">
        <p14:creationId xmlns:p14="http://schemas.microsoft.com/office/powerpoint/2010/main" val="355855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a:t>
            </a:r>
            <a:r>
              <a:rPr lang="en-GB" baseline="0" dirty="0" smtClean="0"/>
              <a:t> people are unhappy working a traditional job, so they choose not to do so because they want to be their own boss. So, they start a business. The take a stand for themselves and create the change they desire to be satisfied with their lives, by choosing not to work and to go into business for themselves (</a:t>
            </a:r>
            <a:r>
              <a:rPr lang="en-GB" baseline="0" dirty="0" err="1" smtClean="0"/>
              <a:t>Monosoff</a:t>
            </a:r>
            <a:r>
              <a:rPr lang="en-GB" baseline="0" dirty="0" smtClean="0"/>
              <a:t>, 2015).</a:t>
            </a:r>
          </a:p>
          <a:p>
            <a:endParaRPr lang="en-GB" baseline="0" dirty="0" smtClean="0"/>
          </a:p>
          <a:p>
            <a:r>
              <a:rPr lang="en-GB" baseline="0" dirty="0" smtClean="0"/>
              <a:t>People have rights and the choice not to work is a right to exercise the right to choose. Being unemployed means true freedom for some people. Perhaps they want to just enjoy nature or take up a hobby, and perhaps they have enough money to do so without having to worry about paying bills. It’s called retirement (Anderson, 2013).</a:t>
            </a:r>
          </a:p>
        </p:txBody>
      </p:sp>
      <p:sp>
        <p:nvSpPr>
          <p:cNvPr id="4" name="Slide Number Placeholder 3"/>
          <p:cNvSpPr>
            <a:spLocks noGrp="1"/>
          </p:cNvSpPr>
          <p:nvPr>
            <p:ph type="sldNum" sz="quarter" idx="10"/>
          </p:nvPr>
        </p:nvSpPr>
        <p:spPr/>
        <p:txBody>
          <a:bodyPr/>
          <a:lstStyle/>
          <a:p>
            <a:fld id="{F34A3D00-4951-4BCF-84AC-D3168DE00A7A}" type="slidenum">
              <a:rPr lang="en-US" smtClean="0"/>
              <a:t>4</a:t>
            </a:fld>
            <a:endParaRPr lang="en-US"/>
          </a:p>
        </p:txBody>
      </p:sp>
    </p:spTree>
    <p:extLst>
      <p:ext uri="{BB962C8B-B14F-4D97-AF65-F5344CB8AC3E}">
        <p14:creationId xmlns:p14="http://schemas.microsoft.com/office/powerpoint/2010/main" val="108204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356BC8-6B78-45C8-9F65-8902FC3CE093}" type="datetimeFigureOut">
              <a:rPr lang="en-US" smtClean="0"/>
              <a:t>6/22/2015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2892506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56BC8-6B78-45C8-9F65-8902FC3CE093}" type="datetimeFigureOut">
              <a:rPr lang="en-US" smtClean="0"/>
              <a:t>6/22/2015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116727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56BC8-6B78-45C8-9F65-8902FC3CE093}" type="datetimeFigureOut">
              <a:rPr lang="en-US" smtClean="0"/>
              <a:t>6/22/2015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5B158E-96E6-4404-A109-33744B4B2B1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488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5356BC8-6B78-45C8-9F65-8902FC3CE093}" type="datetimeFigureOut">
              <a:rPr lang="en-US" smtClean="0"/>
              <a:t>6/22/2015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1764130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5356BC8-6B78-45C8-9F65-8902FC3CE093}" type="datetimeFigureOut">
              <a:rPr lang="en-US" smtClean="0"/>
              <a:t>6/22/2015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5B158E-96E6-4404-A109-33744B4B2B1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4690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5356BC8-6B78-45C8-9F65-8902FC3CE093}" type="datetimeFigureOut">
              <a:rPr lang="en-US" smtClean="0"/>
              <a:t>6/22/2015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501879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356BC8-6B78-45C8-9F65-8902FC3CE093}" type="datetimeFigureOut">
              <a:rPr lang="en-US" smtClean="0"/>
              <a:t>6/22/2015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868836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356BC8-6B78-45C8-9F65-8902FC3CE093}" type="datetimeFigureOut">
              <a:rPr lang="en-US" smtClean="0"/>
              <a:t>6/22/2015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159577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356BC8-6B78-45C8-9F65-8902FC3CE093}" type="datetimeFigureOut">
              <a:rPr lang="en-US" smtClean="0"/>
              <a:t>6/22/2015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249266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56BC8-6B78-45C8-9F65-8902FC3CE093}" type="datetimeFigureOut">
              <a:rPr lang="en-US" smtClean="0"/>
              <a:t>6/22/2015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241168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356BC8-6B78-45C8-9F65-8902FC3CE093}" type="datetimeFigureOut">
              <a:rPr lang="en-US" smtClean="0"/>
              <a:t>6/22/2015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278179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356BC8-6B78-45C8-9F65-8902FC3CE093}" type="datetimeFigureOut">
              <a:rPr lang="en-US" smtClean="0"/>
              <a:t>6/22/2015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35630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356BC8-6B78-45C8-9F65-8902FC3CE093}" type="datetimeFigureOut">
              <a:rPr lang="en-US" smtClean="0"/>
              <a:t>6/22/2015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362073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56BC8-6B78-45C8-9F65-8902FC3CE093}" type="datetimeFigureOut">
              <a:rPr lang="en-US" smtClean="0"/>
              <a:t>6/22/2015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262833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56BC8-6B78-45C8-9F65-8902FC3CE093}" type="datetimeFigureOut">
              <a:rPr lang="en-US" smtClean="0"/>
              <a:t>6/22/2015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9043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56BC8-6B78-45C8-9F65-8902FC3CE093}" type="datetimeFigureOut">
              <a:rPr lang="en-US" smtClean="0"/>
              <a:t>6/22/2015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5B158E-96E6-4404-A109-33744B4B2B1A}" type="slidenum">
              <a:rPr lang="en-US" smtClean="0"/>
              <a:t>‹#›</a:t>
            </a:fld>
            <a:endParaRPr lang="en-US"/>
          </a:p>
        </p:txBody>
      </p:sp>
    </p:spTree>
    <p:extLst>
      <p:ext uri="{BB962C8B-B14F-4D97-AF65-F5344CB8AC3E}">
        <p14:creationId xmlns:p14="http://schemas.microsoft.com/office/powerpoint/2010/main" val="2786038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5356BC8-6B78-45C8-9F65-8902FC3CE093}" type="datetimeFigureOut">
              <a:rPr lang="en-US" smtClean="0"/>
              <a:t>6/22/2015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25B158E-96E6-4404-A109-33744B4B2B1A}" type="slidenum">
              <a:rPr lang="en-US" smtClean="0"/>
              <a:t>‹#›</a:t>
            </a:fld>
            <a:endParaRPr lang="en-US"/>
          </a:p>
        </p:txBody>
      </p:sp>
    </p:spTree>
    <p:extLst>
      <p:ext uri="{BB962C8B-B14F-4D97-AF65-F5344CB8AC3E}">
        <p14:creationId xmlns:p14="http://schemas.microsoft.com/office/powerpoint/2010/main" val="267314019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a:t>
            </a:r>
            <a:r>
              <a:rPr lang="en-US" b="1" dirty="0" smtClean="0"/>
              <a:t>hy Work is a Choice Not a Responsibility</a:t>
            </a:r>
            <a:endParaRPr lang="en-US" b="1" dirty="0"/>
          </a:p>
        </p:txBody>
      </p:sp>
    </p:spTree>
    <p:extLst>
      <p:ext uri="{BB962C8B-B14F-4D97-AF65-F5344CB8AC3E}">
        <p14:creationId xmlns:p14="http://schemas.microsoft.com/office/powerpoint/2010/main" val="327515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Statement of the Issue</a:t>
            </a:r>
            <a:endParaRPr lang="en-US" sz="4000" b="1" dirty="0"/>
          </a:p>
        </p:txBody>
      </p:sp>
      <p:sp>
        <p:nvSpPr>
          <p:cNvPr id="3" name="Content Placeholder 2"/>
          <p:cNvSpPr>
            <a:spLocks noGrp="1"/>
          </p:cNvSpPr>
          <p:nvPr>
            <p:ph idx="1"/>
          </p:nvPr>
        </p:nvSpPr>
        <p:spPr/>
        <p:txBody>
          <a:bodyPr>
            <a:normAutofit/>
          </a:bodyPr>
          <a:lstStyle/>
          <a:p>
            <a:pPr marL="0" indent="0">
              <a:buNone/>
            </a:pPr>
            <a:r>
              <a:rPr lang="en-GB" sz="2800" dirty="0" smtClean="0">
                <a:latin typeface="Arial" panose="020B0604020202020204" pitchFamily="34" charset="0"/>
                <a:cs typeface="Arial" panose="020B0604020202020204" pitchFamily="34" charset="0"/>
              </a:rPr>
              <a:t>In society, there are those who choose to have a job and those who choose not to have a job. This presentation focuses on those who choose not to work.</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4774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Reasons for Choosing Not to Work</a:t>
            </a:r>
            <a:endParaRPr lang="en-US" b="1" dirty="0"/>
          </a:p>
        </p:txBody>
      </p:sp>
      <p:sp>
        <p:nvSpPr>
          <p:cNvPr id="3" name="Content Placeholder 2"/>
          <p:cNvSpPr>
            <a:spLocks noGrp="1"/>
          </p:cNvSpPr>
          <p:nvPr>
            <p:ph idx="1"/>
          </p:nvPr>
        </p:nvSpPr>
        <p:spPr/>
        <p:txBody>
          <a:bodyPr>
            <a:normAutofit/>
          </a:bodyPr>
          <a:lstStyle/>
          <a:p>
            <a:r>
              <a:rPr lang="en-GB" sz="2800" dirty="0" smtClean="0">
                <a:latin typeface="Arial" panose="020B0604020202020204" pitchFamily="34" charset="0"/>
                <a:cs typeface="Arial" panose="020B0604020202020204" pitchFamily="34" charset="0"/>
              </a:rPr>
              <a:t>Some people are disabled.</a:t>
            </a:r>
          </a:p>
          <a:p>
            <a:r>
              <a:rPr lang="en-GB" sz="2800" dirty="0" smtClean="0">
                <a:latin typeface="Arial" panose="020B0604020202020204" pitchFamily="34" charset="0"/>
                <a:cs typeface="Arial" panose="020B0604020202020204" pitchFamily="34" charset="0"/>
              </a:rPr>
              <a:t>Some people are lazy.</a:t>
            </a:r>
          </a:p>
          <a:p>
            <a:r>
              <a:rPr lang="en-GB" sz="2800" dirty="0" smtClean="0">
                <a:latin typeface="Arial" panose="020B0604020202020204" pitchFamily="34" charset="0"/>
                <a:cs typeface="Arial" panose="020B0604020202020204" pitchFamily="34" charset="0"/>
              </a:rPr>
              <a:t>Some people desire to be stay-at-home parents.</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371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Reasons for Choosing Not to Work</a:t>
            </a:r>
            <a:endParaRPr lang="en-US" b="1" dirty="0"/>
          </a:p>
        </p:txBody>
      </p:sp>
      <p:sp>
        <p:nvSpPr>
          <p:cNvPr id="3" name="Content Placeholder 2"/>
          <p:cNvSpPr>
            <a:spLocks noGrp="1"/>
          </p:cNvSpPr>
          <p:nvPr>
            <p:ph idx="1"/>
          </p:nvPr>
        </p:nvSpPr>
        <p:spPr/>
        <p:txBody>
          <a:bodyPr>
            <a:normAutofit/>
          </a:bodyPr>
          <a:lstStyle/>
          <a:p>
            <a:r>
              <a:rPr lang="en-GB" sz="2800" dirty="0" smtClean="0">
                <a:latin typeface="Arial" panose="020B0604020202020204" pitchFamily="34" charset="0"/>
                <a:cs typeface="Arial" panose="020B0604020202020204" pitchFamily="34" charset="0"/>
              </a:rPr>
              <a:t>Some people want to be their own boss.</a:t>
            </a:r>
          </a:p>
          <a:p>
            <a:r>
              <a:rPr lang="en-GB" sz="2800" dirty="0" smtClean="0">
                <a:latin typeface="Arial" panose="020B0604020202020204" pitchFamily="34" charset="0"/>
                <a:cs typeface="Arial" panose="020B0604020202020204" pitchFamily="34" charset="0"/>
              </a:rPr>
              <a:t>Some people want to experience true freedom.</a:t>
            </a: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76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US" b="1" dirty="0"/>
          </a:p>
        </p:txBody>
      </p:sp>
      <p:sp>
        <p:nvSpPr>
          <p:cNvPr id="3" name="Content Placeholder 2"/>
          <p:cNvSpPr>
            <a:spLocks noGrp="1"/>
          </p:cNvSpPr>
          <p:nvPr>
            <p:ph idx="1"/>
          </p:nvPr>
        </p:nvSpPr>
        <p:spPr>
          <a:xfrm>
            <a:off x="2589212" y="1611087"/>
            <a:ext cx="8915400" cy="3777622"/>
          </a:xfrm>
        </p:spPr>
        <p:txBody>
          <a:bodyPr>
            <a:noAutofit/>
          </a:bodyPr>
          <a:lstStyle/>
          <a:p>
            <a:r>
              <a:rPr lang="en-US" dirty="0"/>
              <a:t>Anderson, N. (2013, October 25). Don't Accept The New Retire Late Mandate: 5 Ways To Retire At 62. Retrieved from Forbes: http://www.forbes.com/sites/nancyanderson/2013/10/25/dont-accept-the-new-retire-late-mandate-how-you-could-retire-at-62/</a:t>
            </a:r>
          </a:p>
          <a:p>
            <a:r>
              <a:rPr lang="en-US" dirty="0" err="1"/>
              <a:t>Monosoff</a:t>
            </a:r>
            <a:r>
              <a:rPr lang="en-US" dirty="0"/>
              <a:t>, T. (2015). So You Want to Be Your Own Boss... Retrieved from Entrepreneur: http://www.entrepreneur.com/article/207488</a:t>
            </a:r>
          </a:p>
          <a:p>
            <a:r>
              <a:rPr lang="en-US" dirty="0"/>
              <a:t>Tanner, M. (2013, August 19). When welfare pays better than work. Retrieved from New York Post: http://nypost.com/2013/08/19/when-welfare-pays-better-than-work/</a:t>
            </a:r>
          </a:p>
          <a:p>
            <a:r>
              <a:rPr lang="en-US" dirty="0"/>
              <a:t>Taylor, S. (2004). The Right Not to Work: Power and Disability. Monthly Review, 55(10). Retrieved from Monthly Review.</a:t>
            </a:r>
          </a:p>
          <a:p>
            <a:r>
              <a:rPr lang="en-US" dirty="0" err="1"/>
              <a:t>Toppo</a:t>
            </a:r>
            <a:r>
              <a:rPr lang="en-US" dirty="0"/>
              <a:t>, G. (2014, April 8). More women staying home with young kids. Retrieved from USA Today: http://www.usatoday.com/story/news/nation/2014/04/08/women-stay-at-home-mothers-work/7468163/</a:t>
            </a:r>
          </a:p>
          <a:p>
            <a:endParaRPr lang="en-US" dirty="0"/>
          </a:p>
          <a:p>
            <a:endParaRPr lang="en-US" dirty="0"/>
          </a:p>
        </p:txBody>
      </p:sp>
    </p:spTree>
    <p:extLst>
      <p:ext uri="{BB962C8B-B14F-4D97-AF65-F5344CB8AC3E}">
        <p14:creationId xmlns:p14="http://schemas.microsoft.com/office/powerpoint/2010/main" val="247069299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TotalTime>
  <Words>608</Words>
  <Application>Microsoft Office PowerPoint</Application>
  <PresentationFormat>Widescreen</PresentationFormat>
  <Paragraphs>27</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Wisp</vt:lpstr>
      <vt:lpstr>Why Work is a Choice Not a Responsibility</vt:lpstr>
      <vt:lpstr>Statement of the Issue</vt:lpstr>
      <vt:lpstr>Reasons for Choosing Not to Work</vt:lpstr>
      <vt:lpstr>Reasons for Choosing Not to Work</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Work is a Choice Not a Responsibility</dc:title>
  <dc:creator>Malone</dc:creator>
  <cp:lastModifiedBy>Malone</cp:lastModifiedBy>
  <cp:revision>7</cp:revision>
  <dcterms:created xsi:type="dcterms:W3CDTF">2015-06-23T00:53:01Z</dcterms:created>
  <dcterms:modified xsi:type="dcterms:W3CDTF">2015-06-23T01:28:06Z</dcterms:modified>
</cp:coreProperties>
</file>