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64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73" r:id="rId12"/>
    <p:sldId id="266" r:id="rId13"/>
    <p:sldId id="267" r:id="rId14"/>
    <p:sldId id="270" r:id="rId15"/>
    <p:sldId id="271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685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684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1317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00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4594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566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112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480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47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744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130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68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590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3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11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797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363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althypeople.gov/2020/topics-objectives/topic/mental-health-and-mental-disorder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 Assessment and Communication for Veterans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Course </a:t>
            </a:r>
          </a:p>
          <a:p>
            <a:r>
              <a:rPr lang="en-US" dirty="0" smtClean="0"/>
              <a:t>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657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Disease and Veterans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9212" y="1493949"/>
            <a:ext cx="8915400" cy="44172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Veterans who experience chronic disease often encounter poor quality of life</a:t>
            </a:r>
          </a:p>
          <a:p>
            <a:r>
              <a:rPr lang="en-US" sz="2800" dirty="0" smtClean="0"/>
              <a:t>Proper testing and evaluation must be conducted to identify a coordinated plan of care (</a:t>
            </a:r>
            <a:r>
              <a:rPr lang="en-US" sz="2800" dirty="0" err="1" smtClean="0"/>
              <a:t>Neugaard</a:t>
            </a:r>
            <a:r>
              <a:rPr lang="en-US" sz="2800" dirty="0"/>
              <a:t> </a:t>
            </a:r>
            <a:r>
              <a:rPr lang="en-US" sz="2800" dirty="0" smtClean="0"/>
              <a:t>et.al, 2011)</a:t>
            </a:r>
          </a:p>
          <a:p>
            <a:r>
              <a:rPr lang="en-US" sz="2800" dirty="0" smtClean="0"/>
              <a:t>The resources available through the Veterans Administration must be examined to support optimal health in the treatment of patients with chronic disease (</a:t>
            </a:r>
            <a:r>
              <a:rPr lang="en-US" sz="2800" dirty="0" err="1" smtClean="0"/>
              <a:t>Neugaard</a:t>
            </a:r>
            <a:r>
              <a:rPr lang="en-US" sz="2800" dirty="0" smtClean="0"/>
              <a:t> et.al, 2011)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457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Comprehensive Treatment of Veterans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16676"/>
            <a:ext cx="8915400" cy="449454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Quality of care must be a critical priority for veterans and support their wellbeing over the long term (</a:t>
            </a:r>
            <a:r>
              <a:rPr lang="en-US" sz="2800" dirty="0" err="1" smtClean="0"/>
              <a:t>Neugaard</a:t>
            </a:r>
            <a:r>
              <a:rPr lang="en-US" sz="2800" dirty="0" smtClean="0"/>
              <a:t> et.al, 2011)</a:t>
            </a:r>
          </a:p>
          <a:p>
            <a:r>
              <a:rPr lang="en-US" sz="2800" dirty="0" smtClean="0"/>
              <a:t>Consistency in assessments must be achieved in order to support veterans’ healthcare needs over the long term (</a:t>
            </a:r>
            <a:r>
              <a:rPr lang="en-US" sz="2800" dirty="0" err="1" smtClean="0"/>
              <a:t>Neugaard</a:t>
            </a:r>
            <a:r>
              <a:rPr lang="en-US" sz="2800" dirty="0" smtClean="0"/>
              <a:t> et.al, 2011)</a:t>
            </a:r>
          </a:p>
          <a:p>
            <a:r>
              <a:rPr lang="en-US" sz="2800" dirty="0" smtClean="0"/>
              <a:t>Diagnoses and treatments must be timely and effective in supporting client needs on a comprehensive basis over the long term (</a:t>
            </a:r>
            <a:r>
              <a:rPr lang="en-US" sz="2800" dirty="0" err="1" smtClean="0"/>
              <a:t>Neugaard</a:t>
            </a:r>
            <a:r>
              <a:rPr lang="en-US" sz="2800" dirty="0" smtClean="0"/>
              <a:t> et.al, 2011)</a:t>
            </a:r>
          </a:p>
        </p:txBody>
      </p:sp>
    </p:spTree>
    <p:extLst>
      <p:ext uri="{BB962C8B-B14F-4D97-AF65-F5344CB8AC3E}">
        <p14:creationId xmlns:p14="http://schemas.microsoft.com/office/powerpoint/2010/main" val="2987495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Disease and Care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9212" y="1493949"/>
            <a:ext cx="8915400" cy="44172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Veterans with chronic diseases require a comprehensive needs evaluation as early as possible </a:t>
            </a:r>
          </a:p>
          <a:p>
            <a:r>
              <a:rPr lang="en-US" sz="2800" dirty="0" smtClean="0"/>
              <a:t>Screening tools and diagnostic testing must be conducted to address disease states that include diabetes</a:t>
            </a:r>
          </a:p>
          <a:p>
            <a:r>
              <a:rPr lang="en-US" sz="2800" dirty="0" smtClean="0"/>
              <a:t>An assessment of behavioral needs must also be conducted to determine veterans’ views regarding care and treatment (</a:t>
            </a:r>
            <a:r>
              <a:rPr lang="en-US" sz="2800" dirty="0" err="1" smtClean="0"/>
              <a:t>Petry</a:t>
            </a:r>
            <a:r>
              <a:rPr lang="en-US" sz="2800" dirty="0" smtClean="0"/>
              <a:t> et.al, 2013)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3055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Impact on Veterans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9212" y="1493949"/>
            <a:ext cx="8915400" cy="441727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Veterans’ lifestyle behaviors must be examined in greater detail in order to determine the best possible approaches in developing plans of care for patients (</a:t>
            </a:r>
            <a:r>
              <a:rPr lang="en-US" sz="2800" dirty="0" err="1" smtClean="0"/>
              <a:t>Petry</a:t>
            </a:r>
            <a:r>
              <a:rPr lang="en-US" sz="2800" dirty="0" smtClean="0"/>
              <a:t> et.al, 2013)</a:t>
            </a:r>
          </a:p>
          <a:p>
            <a:r>
              <a:rPr lang="en-US" sz="2800" dirty="0" smtClean="0"/>
              <a:t>Behavioral recommendations must be identified in order to support veterans’ health and wellbeing (</a:t>
            </a:r>
            <a:r>
              <a:rPr lang="en-US" sz="2800" dirty="0" err="1" smtClean="0"/>
              <a:t>Petry</a:t>
            </a:r>
            <a:r>
              <a:rPr lang="en-US" sz="2800" dirty="0" smtClean="0"/>
              <a:t> et.al, 2013)</a:t>
            </a:r>
          </a:p>
          <a:p>
            <a:r>
              <a:rPr lang="en-US" sz="2800" dirty="0" smtClean="0"/>
              <a:t>Patients with diabetes will significantly benefit from healthcare behavioral modifications (</a:t>
            </a:r>
            <a:r>
              <a:rPr lang="en-US" sz="2800" dirty="0" err="1" smtClean="0"/>
              <a:t>Petry</a:t>
            </a:r>
            <a:r>
              <a:rPr lang="en-US" sz="2800" dirty="0" smtClean="0"/>
              <a:t> et.al, 2013)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0919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Assessment Methods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9212" y="1493949"/>
            <a:ext cx="8915400" cy="44172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Veterans require detailed assessments that will impact their health and wellbeing in a positive manner</a:t>
            </a:r>
          </a:p>
          <a:p>
            <a:r>
              <a:rPr lang="en-US" sz="2800" dirty="0" smtClean="0"/>
              <a:t>It is imperative that assessments specifically support the needs of the veterans population</a:t>
            </a:r>
          </a:p>
          <a:p>
            <a:r>
              <a:rPr lang="en-US" sz="2800" dirty="0" smtClean="0"/>
              <a:t>Nurses and other healthcare providers must be prepared to manage the specific needs of veterans throughout the life span that directly impact their health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4513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9212" y="1493949"/>
            <a:ext cx="8915400" cy="44172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Veterans possess unique physical, mental, psychological, and emotional barriers that are a direct result of their experiences in the military</a:t>
            </a:r>
          </a:p>
          <a:p>
            <a:r>
              <a:rPr lang="en-US" sz="2800" dirty="0" smtClean="0"/>
              <a:t>Veterans require a comprehensive plan of care and treatment that involves the proper assessments and testing to improve health</a:t>
            </a:r>
          </a:p>
          <a:p>
            <a:r>
              <a:rPr lang="en-US" sz="2800" dirty="0" smtClean="0"/>
              <a:t>Healthcare providers must be experts in supporting the needs of veterans to have the greatest impact on this population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664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9212" y="1493949"/>
            <a:ext cx="8915400" cy="44172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Veterans must be treated with respect and admiration at all times on a continuous basis to meet their needs</a:t>
            </a:r>
          </a:p>
          <a:p>
            <a:r>
              <a:rPr lang="en-US" sz="2800" dirty="0" smtClean="0"/>
              <a:t>Veterans’ behavioral needs must also be considered as part of the assessment process</a:t>
            </a:r>
          </a:p>
          <a:p>
            <a:r>
              <a:rPr lang="en-US" sz="2800" dirty="0" smtClean="0"/>
              <a:t>Communication with veterans is critical to preserving their health and wellbeing over time</a:t>
            </a:r>
          </a:p>
          <a:p>
            <a:r>
              <a:rPr lang="en-US" sz="2800" dirty="0" smtClean="0"/>
              <a:t>Ongoing health evaluations must be conducted to address emerging </a:t>
            </a:r>
            <a:r>
              <a:rPr lang="en-US" sz="2800" smtClean="0"/>
              <a:t>health concerns 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6624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9212" y="1493949"/>
            <a:ext cx="8915400" cy="441727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2800" dirty="0"/>
              <a:t>Gates, M. A., </a:t>
            </a:r>
            <a:r>
              <a:rPr lang="en-US" sz="2800" dirty="0" err="1"/>
              <a:t>Holowka</a:t>
            </a:r>
            <a:r>
              <a:rPr lang="en-US" sz="2800" dirty="0"/>
              <a:t>, D. W., </a:t>
            </a:r>
            <a:r>
              <a:rPr lang="en-US" sz="2800" dirty="0" err="1"/>
              <a:t>Vasterling</a:t>
            </a:r>
            <a:r>
              <a:rPr lang="en-US" sz="2800" dirty="0"/>
              <a:t>, J. J., Keane, T. M., Marx, B. P., &amp; Rosen, R. C. </a:t>
            </a:r>
          </a:p>
          <a:p>
            <a:pPr marL="0" indent="0">
              <a:buNone/>
            </a:pPr>
            <a:r>
              <a:rPr lang="en-US" sz="2800" dirty="0" smtClean="0"/>
              <a:t>	(</a:t>
            </a:r>
            <a:r>
              <a:rPr lang="en-US" sz="2800" dirty="0"/>
              <a:t>2012). Posttraumatic stress disorder in veterans and military personnel: Epidemiology, screening, and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case </a:t>
            </a:r>
            <a:r>
              <a:rPr lang="en-US" sz="2800" dirty="0"/>
              <a:t>recognition. </a:t>
            </a:r>
            <a:r>
              <a:rPr lang="en-US" sz="2800" i="1" dirty="0"/>
              <a:t>Psychological services</a:t>
            </a:r>
            <a:r>
              <a:rPr lang="en-US" sz="2800" dirty="0"/>
              <a:t>, </a:t>
            </a:r>
            <a:r>
              <a:rPr lang="en-US" sz="2800" i="1" dirty="0"/>
              <a:t>9</a:t>
            </a:r>
            <a:r>
              <a:rPr lang="en-US" sz="2800" dirty="0"/>
              <a:t>(4), 361.</a:t>
            </a:r>
          </a:p>
          <a:p>
            <a:pPr marL="0" indent="0">
              <a:buNone/>
            </a:pPr>
            <a:r>
              <a:rPr lang="en-US" sz="2800" dirty="0"/>
              <a:t>HealthyPeople.gov (2015). Mental health and mental disorders. Retrieved </a:t>
            </a:r>
            <a:r>
              <a:rPr lang="en-US" sz="2800" dirty="0" smtClean="0"/>
              <a:t>from	</a:t>
            </a:r>
          </a:p>
          <a:p>
            <a:pPr marL="0" indent="0">
              <a:buNone/>
            </a:pPr>
            <a:r>
              <a:rPr lang="en-US" sz="2800" u="sng" dirty="0">
                <a:hlinkClick r:id="rId2"/>
              </a:rPr>
              <a:t>	</a:t>
            </a:r>
            <a:r>
              <a:rPr lang="en-US" sz="2800" u="sng" dirty="0" smtClean="0">
                <a:hlinkClick r:id="rId2"/>
              </a:rPr>
              <a:t>http</a:t>
            </a:r>
            <a:r>
              <a:rPr lang="en-US" sz="2800" u="sng" dirty="0">
                <a:hlinkClick r:id="rId2"/>
              </a:rPr>
              <a:t>://</a:t>
            </a:r>
            <a:r>
              <a:rPr lang="en-US" sz="2800" u="sng" dirty="0" smtClean="0">
                <a:hlinkClick r:id="rId2"/>
              </a:rPr>
              <a:t>www.healthypeople.gov/2020/topics-objectives/topic/mental-health-and-mental-disorders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Neugaard</a:t>
            </a:r>
            <a:r>
              <a:rPr lang="en-US" sz="2800" dirty="0"/>
              <a:t>, B. I., Priest, J. L., Burch, S. P., Cantrell, C. R., &amp; </a:t>
            </a:r>
            <a:r>
              <a:rPr lang="en-US" sz="2800" dirty="0" err="1"/>
              <a:t>Foulis</a:t>
            </a:r>
            <a:r>
              <a:rPr lang="en-US" sz="2800" dirty="0"/>
              <a:t>, P. R. (2011). Quality of care </a:t>
            </a:r>
          </a:p>
          <a:p>
            <a:pPr marL="0" indent="0">
              <a:buNone/>
            </a:pPr>
            <a:r>
              <a:rPr lang="en-US" sz="2800" dirty="0" smtClean="0"/>
              <a:t>	for </a:t>
            </a:r>
            <a:r>
              <a:rPr lang="en-US" sz="2800" dirty="0"/>
              <a:t>veterans with chronic diseases: performance on quality indicators, medication use and adherence,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and </a:t>
            </a:r>
            <a:r>
              <a:rPr lang="en-US" sz="2800" dirty="0"/>
              <a:t>health care </a:t>
            </a:r>
            <a:r>
              <a:rPr lang="en-US" sz="2800" dirty="0" err="1"/>
              <a:t>utilization.</a:t>
            </a:r>
            <a:r>
              <a:rPr lang="en-US" sz="2800" i="1" dirty="0" err="1"/>
              <a:t>Population</a:t>
            </a:r>
            <a:r>
              <a:rPr lang="en-US" sz="2800" i="1" dirty="0"/>
              <a:t> health management</a:t>
            </a:r>
            <a:r>
              <a:rPr lang="en-US" sz="2800" dirty="0"/>
              <a:t>, </a:t>
            </a:r>
            <a:r>
              <a:rPr lang="en-US" sz="2800" i="1" dirty="0"/>
              <a:t>14</a:t>
            </a:r>
            <a:r>
              <a:rPr lang="en-US" sz="2800" dirty="0"/>
              <a:t>(2), 99-106.</a:t>
            </a:r>
          </a:p>
          <a:p>
            <a:pPr marL="0" indent="0">
              <a:buNone/>
            </a:pPr>
            <a:r>
              <a:rPr lang="en-US" sz="2800" dirty="0" err="1"/>
              <a:t>Petry</a:t>
            </a:r>
            <a:r>
              <a:rPr lang="en-US" sz="2800" dirty="0"/>
              <a:t>, N. M., </a:t>
            </a:r>
            <a:r>
              <a:rPr lang="en-US" sz="2800" dirty="0" err="1"/>
              <a:t>Cengiz</a:t>
            </a:r>
            <a:r>
              <a:rPr lang="en-US" sz="2800" dirty="0"/>
              <a:t>, E., Wagner, J. A., Hood, K. K., </a:t>
            </a:r>
            <a:r>
              <a:rPr lang="en-US" sz="2800" dirty="0" err="1"/>
              <a:t>Carria</a:t>
            </a:r>
            <a:r>
              <a:rPr lang="en-US" sz="2800" dirty="0"/>
              <a:t>, L., &amp; </a:t>
            </a:r>
            <a:r>
              <a:rPr lang="en-US" sz="2800" dirty="0" err="1"/>
              <a:t>Tamborlane</a:t>
            </a:r>
            <a:r>
              <a:rPr lang="en-US" sz="2800" dirty="0"/>
              <a:t>, W. V. (2013). </a:t>
            </a:r>
          </a:p>
          <a:p>
            <a:pPr marL="0" indent="0">
              <a:buNone/>
            </a:pPr>
            <a:r>
              <a:rPr lang="en-US" sz="2800" dirty="0" smtClean="0"/>
              <a:t>	Incentivizing </a:t>
            </a:r>
            <a:r>
              <a:rPr lang="en-US" sz="2800" dirty="0" err="1"/>
              <a:t>behaviour</a:t>
            </a:r>
            <a:r>
              <a:rPr lang="en-US" sz="2800" dirty="0"/>
              <a:t> change to improve diabetes </a:t>
            </a:r>
            <a:r>
              <a:rPr lang="en-US" sz="2800" dirty="0" err="1"/>
              <a:t>care.</a:t>
            </a:r>
            <a:r>
              <a:rPr lang="en-US" sz="2800" i="1" dirty="0" err="1"/>
              <a:t>Diabetes</a:t>
            </a:r>
            <a:r>
              <a:rPr lang="en-US" sz="2800" i="1" dirty="0"/>
              <a:t>, Obesity and Metabolism</a:t>
            </a:r>
            <a:r>
              <a:rPr lang="en-US" sz="2800" dirty="0"/>
              <a:t>, </a:t>
            </a:r>
            <a:r>
              <a:rPr lang="en-US" sz="2800" i="1" dirty="0"/>
              <a:t>15</a:t>
            </a:r>
            <a:r>
              <a:rPr lang="en-US" sz="2800" dirty="0"/>
              <a:t>(12),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1071-1076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/>
              <a:t>Schell, T. L., </a:t>
            </a:r>
            <a:r>
              <a:rPr lang="en-US" sz="2800" dirty="0" err="1"/>
              <a:t>Tanielian</a:t>
            </a:r>
            <a:r>
              <a:rPr lang="en-US" sz="2800" dirty="0"/>
              <a:t>, T., Farmer, C. M., </a:t>
            </a:r>
            <a:r>
              <a:rPr lang="en-US" sz="2800" dirty="0" err="1"/>
              <a:t>Jaycox</a:t>
            </a:r>
            <a:r>
              <a:rPr lang="en-US" sz="2800" dirty="0"/>
              <a:t>, L. H., Marshall, G. N., Vaughan, C. A., &amp; 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Wrenn</a:t>
            </a:r>
            <a:r>
              <a:rPr lang="en-US" sz="2800" dirty="0"/>
              <a:t>, G. (2011). A needs assessment of New York State veterans. </a:t>
            </a:r>
            <a:r>
              <a:rPr lang="en-US" sz="2800" i="1" dirty="0"/>
              <a:t>RAND Health Quarterly</a:t>
            </a:r>
            <a:r>
              <a:rPr lang="en-US" sz="2800" dirty="0"/>
              <a:t>, </a:t>
            </a:r>
            <a:r>
              <a:rPr lang="en-US" sz="2800" i="1" dirty="0"/>
              <a:t>1</a:t>
            </a:r>
            <a:r>
              <a:rPr lang="en-US" sz="2800" dirty="0"/>
              <a:t>(1).</a:t>
            </a:r>
          </a:p>
          <a:p>
            <a:pPr marL="0" indent="0">
              <a:buNone/>
            </a:pPr>
            <a:r>
              <a:rPr lang="en-US" sz="2800" dirty="0"/>
              <a:t>Spelman, J. F., Hunt, S. C., Seal, K. H., &amp; </a:t>
            </a:r>
            <a:r>
              <a:rPr lang="en-US" sz="2800" dirty="0" err="1"/>
              <a:t>Burgo</a:t>
            </a:r>
            <a:r>
              <a:rPr lang="en-US" sz="2800" dirty="0"/>
              <a:t>-Black, A. L. (2012). Post deployment care for </a:t>
            </a:r>
          </a:p>
          <a:p>
            <a:pPr marL="0" indent="0">
              <a:buNone/>
            </a:pPr>
            <a:r>
              <a:rPr lang="en-US" sz="2800" dirty="0" smtClean="0"/>
              <a:t>	returning </a:t>
            </a:r>
            <a:r>
              <a:rPr lang="en-US" sz="2800" dirty="0"/>
              <a:t>combat veterans. </a:t>
            </a:r>
            <a:r>
              <a:rPr lang="en-US" sz="2800" i="1" dirty="0"/>
              <a:t>Journal of general internal medicine</a:t>
            </a:r>
            <a:r>
              <a:rPr lang="en-US" sz="2800" dirty="0"/>
              <a:t>, </a:t>
            </a:r>
            <a:r>
              <a:rPr lang="en-US" sz="2800" i="1" dirty="0"/>
              <a:t>27</a:t>
            </a:r>
            <a:r>
              <a:rPr lang="en-US" sz="2800" dirty="0"/>
              <a:t>(9), 1200-1209.-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8383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Veterans Population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9212" y="1493949"/>
            <a:ext cx="8915400" cy="44172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Veterans possess significant health challenges which require continuous evaluation and management</a:t>
            </a:r>
          </a:p>
          <a:p>
            <a:r>
              <a:rPr lang="en-US" sz="2800" dirty="0" smtClean="0"/>
              <a:t>A comprehensive assessment provides veterans with the tools that are necessary to address disease risk and quality of life</a:t>
            </a:r>
          </a:p>
          <a:p>
            <a:r>
              <a:rPr lang="en-US" sz="2800" dirty="0" smtClean="0"/>
              <a:t>A strategic plan must be established to support veterans’ healthcare needs and activities for continuous improvement throughout their lives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1465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Veterans Population Needs Assessment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9212" y="1493949"/>
            <a:ext cx="8915400" cy="44172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Veterans are impacted by physical, mental, and emotional concerns</a:t>
            </a:r>
            <a:endParaRPr lang="en-US" sz="2800" dirty="0"/>
          </a:p>
          <a:p>
            <a:r>
              <a:rPr lang="en-US" sz="2800" dirty="0" smtClean="0"/>
              <a:t>A comprehensive assessment identifies the primary needs of veterans and supports their wellbeing in a lasting manner</a:t>
            </a:r>
          </a:p>
          <a:p>
            <a:r>
              <a:rPr lang="en-US" sz="2800" dirty="0" smtClean="0"/>
              <a:t>A step-by-step approach to conducting an assessment will support veterans’ healthcare needs over the long term, such as chronic disease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521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and Mental Health Objectives of Healthy People 2020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44172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Veterans possess specific emerging mental health concerns that impact their wellbeing </a:t>
            </a:r>
          </a:p>
          <a:p>
            <a:r>
              <a:rPr lang="en-US" sz="2800" dirty="0" smtClean="0"/>
              <a:t>Significant traumatic experiences have a lasting impact on healthcare outcomes for veterans</a:t>
            </a:r>
          </a:p>
          <a:p>
            <a:r>
              <a:rPr lang="en-US" sz="2800" dirty="0" smtClean="0"/>
              <a:t>A comprehensive mental health assessment is required to reduce the risk of depression, posttraumatic stress disorder, and even suicidal thoughts (HealthyPeople.gov, 2015)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2993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Veterans-Based Objectives of Healthy People 2020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41727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Veterans often endure significant health issues that impact their general physical and mental wellbeing </a:t>
            </a:r>
          </a:p>
          <a:p>
            <a:r>
              <a:rPr lang="en-US" sz="2800" dirty="0" smtClean="0"/>
              <a:t>Veterans-based assessments must be conducted by using tools such as mental health screenings and discussions of other symptoms such as depression</a:t>
            </a:r>
          </a:p>
          <a:p>
            <a:r>
              <a:rPr lang="en-US" sz="2800" dirty="0" smtClean="0"/>
              <a:t>Veterans are significantly impacted by mental trauma and experiences (HealthyPeople.gov, 2015)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1701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Posttraumatic Stress Disorder (PTSD)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44172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Routine screenings for Posttraumatic Stress Disorder must be conducted to confirm diagnoses in veterans</a:t>
            </a:r>
            <a:endParaRPr lang="en-US" sz="2800" dirty="0"/>
          </a:p>
          <a:p>
            <a:r>
              <a:rPr lang="en-US" sz="2800" dirty="0" smtClean="0"/>
              <a:t>Specific symptoms include flashbacks, difficulty sleeping, detachment, and distress under a variety of conditions (Gates et.al, 2012)</a:t>
            </a:r>
          </a:p>
          <a:p>
            <a:r>
              <a:rPr lang="en-US" sz="2800" dirty="0" smtClean="0"/>
              <a:t>PTSD presents a common set of problems for many veterans that require further evaluation and treatment</a:t>
            </a:r>
          </a:p>
        </p:txBody>
      </p:sp>
    </p:spTree>
    <p:extLst>
      <p:ext uri="{BB962C8B-B14F-4D97-AF65-F5344CB8AC3E}">
        <p14:creationId xmlns:p14="http://schemas.microsoft.com/office/powerpoint/2010/main" val="3507853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Post-Deployment Care and Treatment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9212" y="1493949"/>
            <a:ext cx="8915400" cy="44172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Veterans experience problematic circumstances with non-specific providers who lack knowledge regarding this population (Spelman et.al, 2012)</a:t>
            </a:r>
          </a:p>
          <a:p>
            <a:r>
              <a:rPr lang="en-US" sz="2800" dirty="0" smtClean="0"/>
              <a:t>Evaluations must consider depression, suicidal thoughts, social dysfunction, substance abuse, and chronic pain (Spelman et.al, 2012)</a:t>
            </a:r>
          </a:p>
          <a:p>
            <a:r>
              <a:rPr lang="en-US" sz="2800" dirty="0" smtClean="0"/>
              <a:t>An interdisciplinary approach to evaluation and treatment is required 	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3716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Perspective of Veterans’ Health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9212" y="1493949"/>
            <a:ext cx="8915400" cy="441727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Nurses must play a critical role in managing veterans’ health throughout the life span (Spelman et.al, 2012)</a:t>
            </a:r>
          </a:p>
          <a:p>
            <a:r>
              <a:rPr lang="en-US" sz="2800" dirty="0" smtClean="0"/>
              <a:t>Veterans who return from combat may develop a variety of health concerns that require further assessment and evaluation (Spelman et.al, 2012)</a:t>
            </a:r>
          </a:p>
          <a:p>
            <a:r>
              <a:rPr lang="en-US" sz="2800" dirty="0" smtClean="0"/>
              <a:t>Any diagnoses that are identified must be managed effectively to improve quality of life (Spelman et.al, 2012) </a:t>
            </a:r>
          </a:p>
        </p:txBody>
      </p:sp>
    </p:spTree>
    <p:extLst>
      <p:ext uri="{BB962C8B-B14F-4D97-AF65-F5344CB8AC3E}">
        <p14:creationId xmlns:p14="http://schemas.microsoft.com/office/powerpoint/2010/main" val="380464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Assessment for Veterans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9212" y="1493949"/>
            <a:ext cx="8915400" cy="44172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 examination of wide-ranging resources is required for this group (Schell et.al, 2011)</a:t>
            </a:r>
          </a:p>
          <a:p>
            <a:r>
              <a:rPr lang="en-US" sz="2800" dirty="0" smtClean="0"/>
              <a:t>Chronic diseases and methods of prevention, along with screenings, must be identified (Schell et.al, 2011)</a:t>
            </a:r>
          </a:p>
          <a:p>
            <a:r>
              <a:rPr lang="en-US" sz="2800" dirty="0" smtClean="0"/>
              <a:t>Nurses must use available resources wisely and gain comfort in working with veterans to meet their specific needs on a continuous basis (Schell et.al, 2011)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873658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965</Words>
  <Application>Microsoft Office PowerPoint</Application>
  <PresentationFormat>Widescreen</PresentationFormat>
  <Paragraphs>81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Wisp</vt:lpstr>
      <vt:lpstr>Health Assessment and Communication for Veterans</vt:lpstr>
      <vt:lpstr>Introduction to Veterans Population</vt:lpstr>
      <vt:lpstr>Veterans Population Needs Assessment</vt:lpstr>
      <vt:lpstr>Physical and Mental Health Objectives of Healthy People 2020</vt:lpstr>
      <vt:lpstr>Veterans-Based Objectives of Healthy People 2020</vt:lpstr>
      <vt:lpstr>Posttraumatic Stress Disorder (PTSD)</vt:lpstr>
      <vt:lpstr>Post-Deployment Care and Treatment </vt:lpstr>
      <vt:lpstr>Global Perspective of Veterans’ Health</vt:lpstr>
      <vt:lpstr>Needs Assessment for Veterans</vt:lpstr>
      <vt:lpstr>Chronic Disease and Veterans</vt:lpstr>
      <vt:lpstr>Comprehensive Treatment of Veterans</vt:lpstr>
      <vt:lpstr>Chronic Disease and Care</vt:lpstr>
      <vt:lpstr>Behavioral Impact on Veterans</vt:lpstr>
      <vt:lpstr>Step-By-Step Assessment Methods</vt:lpstr>
      <vt:lpstr>Conclusion</vt:lpstr>
      <vt:lpstr>Recommendations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2015-07-28T12:38:42Z</dcterms:created>
  <dcterms:modified xsi:type="dcterms:W3CDTF">2015-07-28T12:38:49Z</dcterms:modified>
</cp:coreProperties>
</file>