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4"/>
  </p:notesMasterIdLst>
  <p:handoutMasterIdLst>
    <p:handoutMasterId r:id="rId15"/>
  </p:handoutMasterIdLst>
  <p:sldIdLst>
    <p:sldId id="306" r:id="rId2"/>
    <p:sldId id="308" r:id="rId3"/>
    <p:sldId id="267" r:id="rId4"/>
    <p:sldId id="310" r:id="rId5"/>
    <p:sldId id="311" r:id="rId6"/>
    <p:sldId id="313" r:id="rId7"/>
    <p:sldId id="314" r:id="rId8"/>
    <p:sldId id="315" r:id="rId9"/>
    <p:sldId id="316" r:id="rId10"/>
    <p:sldId id="318" r:id="rId11"/>
    <p:sldId id="320" r:id="rId12"/>
    <p:sldId id="32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43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500"/>
    <a:srgbClr val="F25F29"/>
    <a:srgbClr val="91BED4"/>
    <a:srgbClr val="F0F0F0"/>
    <a:srgbClr val="304269"/>
    <a:srgbClr val="D9E8F5"/>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368" autoAdjust="0"/>
  </p:normalViewPr>
  <p:slideViewPr>
    <p:cSldViewPr>
      <p:cViewPr varScale="1">
        <p:scale>
          <a:sx n="56" d="100"/>
          <a:sy n="56" d="100"/>
        </p:scale>
        <p:origin x="54" y="336"/>
      </p:cViewPr>
      <p:guideLst>
        <p:guide orient="horz" pos="3168"/>
        <p:guide pos="432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09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4D7EC3-CD50-4DA5-B722-330229C0073D}" type="datetimeFigureOut">
              <a:rPr lang="en-US" smtClean="0"/>
              <a:t>7/24/2015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712E5A-FBEB-4329-9E4A-5F20B492F513}" type="slidenum">
              <a:rPr lang="en-US" smtClean="0"/>
              <a:t>‹#›</a:t>
            </a:fld>
            <a:endParaRPr lang="en-US"/>
          </a:p>
        </p:txBody>
      </p:sp>
    </p:spTree>
    <p:extLst>
      <p:ext uri="{BB962C8B-B14F-4D97-AF65-F5344CB8AC3E}">
        <p14:creationId xmlns:p14="http://schemas.microsoft.com/office/powerpoint/2010/main" val="3592044098"/>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BE0011-04E0-4F3F-BFCE-633C944A425A}" type="datetimeFigureOut">
              <a:rPr lang="en-US" smtClean="0"/>
              <a:t>7/24/2015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7D2AD7-BD31-48B9-8C8A-7D4EAE7F6485}" type="slidenum">
              <a:rPr lang="en-US" smtClean="0"/>
              <a:t>‹#›</a:t>
            </a:fld>
            <a:endParaRPr lang="en-US"/>
          </a:p>
        </p:txBody>
      </p:sp>
    </p:spTree>
    <p:extLst>
      <p:ext uri="{BB962C8B-B14F-4D97-AF65-F5344CB8AC3E}">
        <p14:creationId xmlns:p14="http://schemas.microsoft.com/office/powerpoint/2010/main" val="55358532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75055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Furthermore, the patient is constantly consulted for any symptoms of any effects on the respiratory system identified by a burning sensation in the chest, throat or mouth.</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occurrence of risks in road and rail transport mostly affect the environment and the population in close proximity to the road and/or rail. The most common areas that are associated with high risks include stopover and service points for vehicles and trains. These include lorry parking sections and railway marshalling yards.</a:t>
            </a:r>
            <a:r>
              <a:rPr lang="en-US" sz="1200" kern="1200" baseline="0" dirty="0" smtClean="0">
                <a:solidFill>
                  <a:schemeClr val="tx1"/>
                </a:solidFill>
                <a:effectLst/>
                <a:latin typeface="+mn-lt"/>
                <a:ea typeface="+mn-ea"/>
                <a:cs typeface="+mn-cs"/>
              </a:rPr>
              <a:t> At these points it is much easier to obtain emergency response. However, it poses considerable risk to the environment and people as well.</a:t>
            </a:r>
            <a:endParaRPr lang="en-US" sz="1200" kern="1200" dirty="0" smtClean="0">
              <a:solidFill>
                <a:schemeClr val="tx1"/>
              </a:solidFill>
              <a:effectLst/>
              <a:latin typeface="+mn-lt"/>
              <a:ea typeface="+mn-ea"/>
              <a:cs typeface="+mn-cs"/>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7632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This is a critical in avoiding any inhalation of any substances, </a:t>
            </a:r>
            <a:r>
              <a:rPr lang="en-GB" sz="1200" dirty="0" err="1" smtClean="0"/>
              <a:t>vapors</a:t>
            </a:r>
            <a:r>
              <a:rPr lang="en-GB" sz="1200" dirty="0" smtClean="0"/>
              <a:t> or products of decomposition that may cause severe injury.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This class of fire extinguishers is meant for solids such as paper and wood.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As such using this class of extinguisher on a potential exposed leakage may have catastrophic results for the emergency response unit attending to the fire.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Risks in the transportation of hazardous materials lies at the point where there can occur a release, ignition, or any form of event that may catalyze its reaction to the surrounding environment. </a:t>
            </a: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11983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This is a critical in avoiding any inhalation of any substances, </a:t>
            </a:r>
            <a:r>
              <a:rPr lang="en-GB" sz="1200" dirty="0" err="1" smtClean="0"/>
              <a:t>vapors</a:t>
            </a:r>
            <a:r>
              <a:rPr lang="en-GB" sz="1200" dirty="0" smtClean="0"/>
              <a:t> or products of decomposition that may cause severe injury.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This class of fire extinguishers is meant for solids such as paper and wood.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As such using this class of extinguisher on a potential exposed leakage may have catastrophic results for the emergency response unit attending to the fire.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Risks in the transportation of hazardous materials lies at the point where there can occur a release, ignition, or any form of event that may catalyze its reaction to the surrounding environment. </a:t>
            </a: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18650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such, the safe transportation of these materials from one point to another is critical to the success of the economy. Accidents that occur while in transit or at a fixed station or installation entail;</a:t>
            </a:r>
          </a:p>
          <a:p>
            <a:pPr lvl="0"/>
            <a:r>
              <a:rPr lang="en-US" sz="1200" kern="1200" dirty="0" smtClean="0">
                <a:solidFill>
                  <a:schemeClr val="tx1"/>
                </a:solidFill>
                <a:effectLst/>
                <a:latin typeface="+mn-lt"/>
                <a:ea typeface="+mn-ea"/>
                <a:cs typeface="+mn-cs"/>
              </a:rPr>
              <a:t>chemical leakage</a:t>
            </a:r>
          </a:p>
          <a:p>
            <a:pPr lvl="0"/>
            <a:r>
              <a:rPr lang="en-US" sz="1200" kern="1200" dirty="0" smtClean="0">
                <a:solidFill>
                  <a:schemeClr val="tx1"/>
                </a:solidFill>
                <a:effectLst/>
                <a:latin typeface="+mn-lt"/>
                <a:ea typeface="+mn-ea"/>
                <a:cs typeface="+mn-cs"/>
              </a:rPr>
              <a:t>chemical spillage</a:t>
            </a:r>
          </a:p>
          <a:p>
            <a:pPr lvl="0"/>
            <a:r>
              <a:rPr lang="en-US" sz="1200" kern="1200" dirty="0" smtClean="0">
                <a:solidFill>
                  <a:schemeClr val="tx1"/>
                </a:solidFill>
                <a:effectLst/>
                <a:latin typeface="+mn-lt"/>
                <a:ea typeface="+mn-ea"/>
                <a:cs typeface="+mn-cs"/>
              </a:rPr>
              <a:t>chemical overheating</a:t>
            </a:r>
          </a:p>
          <a:p>
            <a:pPr lvl="0"/>
            <a:r>
              <a:rPr lang="en-US" sz="1200" kern="1200" dirty="0" smtClean="0">
                <a:solidFill>
                  <a:schemeClr val="tx1"/>
                </a:solidFill>
                <a:effectLst/>
                <a:latin typeface="+mn-lt"/>
                <a:ea typeface="+mn-ea"/>
                <a:cs typeface="+mn-cs"/>
              </a:rPr>
              <a:t>escape of gas or vapor</a:t>
            </a:r>
          </a:p>
          <a:p>
            <a:pPr lvl="0"/>
            <a:r>
              <a:rPr lang="en-US" sz="1200" kern="1200" dirty="0" smtClean="0">
                <a:solidFill>
                  <a:schemeClr val="tx1"/>
                </a:solidFill>
                <a:effectLst/>
                <a:latin typeface="+mn-lt"/>
                <a:ea typeface="+mn-ea"/>
                <a:cs typeface="+mn-cs"/>
              </a:rPr>
              <a:t>fire</a:t>
            </a:r>
          </a:p>
          <a:p>
            <a:pPr lvl="0"/>
            <a:r>
              <a:rPr lang="en-US" sz="1200" kern="1200" dirty="0" smtClean="0">
                <a:solidFill>
                  <a:schemeClr val="tx1"/>
                </a:solidFill>
                <a:effectLst/>
                <a:latin typeface="+mn-lt"/>
                <a:ea typeface="+mn-ea"/>
                <a:cs typeface="+mn-cs"/>
              </a:rPr>
              <a:t>explosion</a:t>
            </a:r>
            <a:r>
              <a:rPr lang="en-GB" sz="1200" kern="1200" dirty="0" smtClean="0">
                <a:solidFill>
                  <a:schemeClr val="tx1"/>
                </a:solidFill>
                <a:effectLst/>
                <a:latin typeface="+mn-lt"/>
                <a:ea typeface="+mn-ea"/>
                <a:cs typeface="+mn-cs"/>
              </a:rPr>
              <a:t> (National Environmental Agency, 2015)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Taking into consideration the toxicity of the chemical, there is need for swift action to minimize the effects of any potential leakages. Taking into consideration that the control center is 10 miles away, it may take 10 minutes for the earliest chemical emergency response teams to arrive. However, other response teams, such as the police and paramedics can arrive at the scene much earlier. While these emergency response units will be integral in controlling the accident site, there are not properly equipped to handle spillage.</a:t>
            </a:r>
          </a:p>
          <a:p>
            <a:pPr lvl="0"/>
            <a:endParaRPr lang="en-US" sz="1200" kern="1200" dirty="0">
              <a:solidFill>
                <a:schemeClr val="tx1"/>
              </a:solidFill>
              <a:effectLst/>
              <a:latin typeface="+mn-lt"/>
              <a:ea typeface="+mn-ea"/>
              <a:cs typeface="+mn-cs"/>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44291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Wingdings" panose="05000000000000000000" pitchFamily="2" charset="2"/>
              <a:buChar char="§"/>
            </a:pPr>
            <a:r>
              <a:rPr lang="en-US" sz="1200" dirty="0" smtClean="0"/>
              <a:t>According to the CAMEO Chemicals Database, Calcium </a:t>
            </a:r>
            <a:r>
              <a:rPr lang="en-US" sz="1200" dirty="0" err="1" smtClean="0"/>
              <a:t>Cyanamide</a:t>
            </a:r>
            <a:r>
              <a:rPr lang="en-US" sz="1200" dirty="0" smtClean="0"/>
              <a:t> with more than 0.1% calcium carbide is specifically dangerous when wet.</a:t>
            </a:r>
            <a:endParaRPr lang="en-US" sz="1200"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32322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placard is essential in setting in motion the sequence of events that would ensure the safety of the individuals involved in the accident.</a:t>
            </a:r>
          </a:p>
          <a:p>
            <a:r>
              <a:rPr lang="en-US" sz="1200" kern="1200" dirty="0" smtClean="0">
                <a:solidFill>
                  <a:schemeClr val="tx1"/>
                </a:solidFill>
                <a:effectLst/>
                <a:latin typeface="+mn-lt"/>
                <a:ea typeface="+mn-ea"/>
                <a:cs typeface="+mn-cs"/>
              </a:rPr>
              <a:t>Since the driver is still within the vicinity of the accident, it is best that he be moved to a safe distance. During evacuation, the driver should have his face covered to avoid contact or inhalation of the smoke from the truck.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While moving the driver to safety, it is essential that the emergency response telephone number be contacted. This can be done by the driver as they would have access to the shipping paper for the substances within the truck. </a:t>
            </a:r>
          </a:p>
          <a:p>
            <a:endParaRPr lang="en-US" sz="1200" kern="1200" dirty="0">
              <a:solidFill>
                <a:schemeClr val="tx1"/>
              </a:solidFill>
              <a:effectLst/>
              <a:latin typeface="+mn-lt"/>
              <a:ea typeface="+mn-ea"/>
              <a:cs typeface="+mn-cs"/>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17471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 the necessary response units are to be contacted during this time. All operations beyond this point should be carried out with the required protective clothing. A particulate filter respirator is the most ideal and adapted equipment to the substance’s airborne concentration. This tool should be available with the driver as it is a requirement that vehicles transporting hazardous substances have the necessary clothing and protective wear to effectively and safely handle the substances at any given instance.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Furthermore, these substances react with water to ignite or even explode. As such all sources of fire and water have to be eliminated from close proximity to the truck. By removing him from the scene of the accident this threat is eliminated.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pose considerable risk owing to the close proximity to the substances. A potential spill close to these buckets can be lead to catastrophic results.</a:t>
            </a: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85155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dry sand will be used to put out the fire. The available water will not be employed to put out the fire as it poses too many risks at this stage of the emergency operation.</a:t>
            </a:r>
            <a:endParaRPr lang="en-US" sz="1200" kern="1200" dirty="0">
              <a:solidFill>
                <a:schemeClr val="tx1"/>
              </a:solidFill>
              <a:effectLst/>
              <a:latin typeface="+mn-lt"/>
              <a:ea typeface="+mn-ea"/>
              <a:cs typeface="+mn-cs"/>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01641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dry sand will be used to put out the fire. The available water will not be employed to put out the fire as it poses too many risks at this stage of the emergency operation.</a:t>
            </a:r>
          </a:p>
          <a:p>
            <a:r>
              <a:rPr lang="en-GB" sz="1200" dirty="0" smtClean="0"/>
              <a:t>Owing to the fact that there is a nearby water source or deposit, it is crucial that the substances within the truck do not get into contact with the water. By virtue of having sand, the fire can be muffled by developing a cushioning. This is critical in containing any spillage and/or fire that may spark suddenly. </a:t>
            </a:r>
          </a:p>
          <a:p>
            <a:r>
              <a:rPr lang="en-US" sz="1200" kern="1200" dirty="0" smtClean="0">
                <a:solidFill>
                  <a:schemeClr val="tx1"/>
                </a:solidFill>
                <a:effectLst/>
                <a:latin typeface="+mn-lt"/>
                <a:ea typeface="+mn-ea"/>
                <a:cs typeface="+mn-cs"/>
              </a:rPr>
              <a:t>As such all sources of leakage and spillage have to be identified. The sand would then be used to seal up any points of spillage that may be visible. In the case where there is a spillage or leakage, the point of leakage and the substance have to be kept dry. </a:t>
            </a:r>
            <a:endParaRPr lang="en-GB" sz="1200" dirty="0" smtClean="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95694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depicted by the diagram from the Aloha software, a relatively small leak of</a:t>
                </a:r>
                <a14:m>
                  <m:oMath xmlns:m="http://schemas.openxmlformats.org/officeDocument/2006/math">
                    <m:r>
                      <a:rPr lang="en-US" sz="1200" i="1" kern="1200">
                        <a:solidFill>
                          <a:schemeClr val="tx1"/>
                        </a:solidFill>
                        <a:effectLst/>
                        <a:latin typeface="+mn-lt"/>
                        <a:ea typeface="+mn-ea"/>
                        <a:cs typeface="+mn-cs"/>
                      </a:rPr>
                      <m:t> 0.5 </m:t>
                    </m:r>
                    <m:r>
                      <a:rPr lang="en-US" sz="1200" i="1" kern="1200">
                        <a:solidFill>
                          <a:schemeClr val="tx1"/>
                        </a:solidFill>
                        <a:effectLst/>
                        <a:latin typeface="+mn-lt"/>
                        <a:ea typeface="+mn-ea"/>
                        <a:cs typeface="+mn-cs"/>
                      </a:rPr>
                      <m:t>𝑚𝑔</m:t>
                    </m:r>
                    <m:r>
                      <a:rPr lang="en-US" sz="1200" i="1" kern="1200">
                        <a:solidFill>
                          <a:schemeClr val="tx1"/>
                        </a:solidFill>
                        <a:effectLst/>
                        <a:latin typeface="+mn-lt"/>
                        <a:ea typeface="+mn-ea"/>
                        <a:cs typeface="+mn-cs"/>
                      </a:rPr>
                      <m:t>/</m:t>
                    </m:r>
                    <m:sSup>
                      <m:sSupPr>
                        <m:ctrlPr>
                          <a:rPr lang="en-US" sz="1200" i="1" kern="1200">
                            <a:solidFill>
                              <a:schemeClr val="tx1"/>
                            </a:solidFill>
                            <a:effectLst/>
                            <a:latin typeface="+mn-lt"/>
                            <a:ea typeface="+mn-ea"/>
                            <a:cs typeface="+mn-cs"/>
                          </a:rPr>
                        </m:ctrlPr>
                      </m:sSupPr>
                      <m:e>
                        <m:r>
                          <a:rPr lang="en-US" sz="1200" i="1" kern="1200">
                            <a:solidFill>
                              <a:schemeClr val="tx1"/>
                            </a:solidFill>
                            <a:effectLst/>
                            <a:latin typeface="+mn-lt"/>
                            <a:ea typeface="+mn-ea"/>
                            <a:cs typeface="+mn-cs"/>
                          </a:rPr>
                          <m:t>𝑐𝑚</m:t>
                        </m:r>
                      </m:e>
                      <m:sup>
                        <m:r>
                          <a:rPr lang="en-US" sz="1200" i="1" kern="1200">
                            <a:solidFill>
                              <a:schemeClr val="tx1"/>
                            </a:solidFill>
                            <a:effectLst/>
                            <a:latin typeface="+mn-lt"/>
                            <a:ea typeface="+mn-ea"/>
                            <a:cs typeface="+mn-cs"/>
                          </a:rPr>
                          <m:t>3</m:t>
                        </m:r>
                      </m:sup>
                    </m:sSup>
                  </m:oMath>
                </a14:m>
                <a:r>
                  <a:rPr lang="en-US" sz="1200" kern="1200" dirty="0">
                    <a:solidFill>
                      <a:schemeClr val="tx1"/>
                    </a:solidFill>
                    <a:effectLst/>
                    <a:latin typeface="+mn-lt"/>
                    <a:ea typeface="+mn-ea"/>
                    <a:cs typeface="+mn-cs"/>
                  </a:rPr>
                  <a:t> and taking into consideration wind, the leakage may potentially move 60 yards from the source.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Taking </a:t>
                </a:r>
                <a:r>
                  <a:rPr lang="en-US" sz="1200" kern="1200" dirty="0">
                    <a:solidFill>
                      <a:schemeClr val="tx1"/>
                    </a:solidFill>
                    <a:effectLst/>
                    <a:latin typeface="+mn-lt"/>
                    <a:ea typeface="+mn-ea"/>
                    <a:cs typeface="+mn-cs"/>
                  </a:rPr>
                  <a:t>this into consideration, the best plausible course of action is creation of a ridge around the leakage.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a:t>
                </a:r>
                <a:r>
                  <a:rPr lang="en-US" sz="1200" kern="1200" dirty="0">
                    <a:solidFill>
                      <a:schemeClr val="tx1"/>
                    </a:solidFill>
                    <a:effectLst/>
                    <a:latin typeface="+mn-lt"/>
                    <a:ea typeface="+mn-ea"/>
                    <a:cs typeface="+mn-cs"/>
                  </a:rPr>
                  <a:t>will be supplemented by covering the leakage with the dry sand. However, this has to be done after the fire has been extinguished. The gases emitted from the burning substance is toxic. Taking into consideration the direction of the wind, handling this step before putting out the flame can expose emergency response personnel to exposure to the substance through inhalation.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a:t>
                </a:r>
                <a:r>
                  <a:rPr lang="en-US" sz="1200" kern="1200" dirty="0">
                    <a:solidFill>
                      <a:schemeClr val="tx1"/>
                    </a:solidFill>
                    <a:effectLst/>
                    <a:latin typeface="+mn-lt"/>
                    <a:ea typeface="+mn-ea"/>
                    <a:cs typeface="+mn-cs"/>
                  </a:rPr>
                  <a:t>procedure also has to be completed using the appropriate protective gear.</a:t>
                </a:r>
                <a:endParaRPr lang="en-GB" sz="1200" dirty="0" smtClean="0"/>
              </a:p>
            </p:txBody>
          </p:sp>
        </mc:Choice>
        <mc:Fallback>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depicted by the diagram from the Aloha software, a relatively small leak of</a:t>
                </a:r>
                <a:r>
                  <a:rPr lang="en-US" sz="1200" i="0" kern="1200">
                    <a:solidFill>
                      <a:schemeClr val="tx1"/>
                    </a:solidFill>
                    <a:effectLst/>
                    <a:latin typeface="+mn-lt"/>
                    <a:ea typeface="+mn-ea"/>
                    <a:cs typeface="+mn-cs"/>
                  </a:rPr>
                  <a:t> 0.5 𝑚𝑔/〖𝑐𝑚〗^3</a:t>
                </a:r>
                <a:r>
                  <a:rPr lang="en-US" sz="1200" kern="1200" dirty="0">
                    <a:solidFill>
                      <a:schemeClr val="tx1"/>
                    </a:solidFill>
                    <a:effectLst/>
                    <a:latin typeface="+mn-lt"/>
                    <a:ea typeface="+mn-ea"/>
                    <a:cs typeface="+mn-cs"/>
                  </a:rPr>
                  <a:t> and taking into consideration wind, the leakage may potentially move 60 yards from the source.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Taking </a:t>
                </a:r>
                <a:r>
                  <a:rPr lang="en-US" sz="1200" kern="1200" dirty="0">
                    <a:solidFill>
                      <a:schemeClr val="tx1"/>
                    </a:solidFill>
                    <a:effectLst/>
                    <a:latin typeface="+mn-lt"/>
                    <a:ea typeface="+mn-ea"/>
                    <a:cs typeface="+mn-cs"/>
                  </a:rPr>
                  <a:t>this into consideration, the best plausible course of action is creation of a ridge around the leakage.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a:t>
                </a:r>
                <a:r>
                  <a:rPr lang="en-US" sz="1200" kern="1200" dirty="0">
                    <a:solidFill>
                      <a:schemeClr val="tx1"/>
                    </a:solidFill>
                    <a:effectLst/>
                    <a:latin typeface="+mn-lt"/>
                    <a:ea typeface="+mn-ea"/>
                    <a:cs typeface="+mn-cs"/>
                  </a:rPr>
                  <a:t>will be supplemented by covering the leakage with the dry sand. However, this has to be done after the fire has been extinguished. The gases emitted from the burning substance is toxic. Taking into consideration the direction of the wind, handling this step before putting out the flame can expose emergency response personnel to exposure to the substance through inhalation.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a:t>
                </a:r>
                <a:r>
                  <a:rPr lang="en-US" sz="1200" kern="1200" dirty="0">
                    <a:solidFill>
                      <a:schemeClr val="tx1"/>
                    </a:solidFill>
                    <a:effectLst/>
                    <a:latin typeface="+mn-lt"/>
                    <a:ea typeface="+mn-ea"/>
                    <a:cs typeface="+mn-cs"/>
                  </a:rPr>
                  <a:t>procedure also has to be completed using the appropriate protective gear.</a:t>
                </a:r>
                <a:endParaRPr lang="en-GB" sz="1200" dirty="0" smtClean="0"/>
              </a:p>
            </p:txBody>
          </p:sp>
        </mc:Fallback>
      </mc:AlternateContent>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6364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This is a vital component of the emergency procedure. DOT 1403 placard substances can potentially ignite even after the fire has been extinguished. This is crucial in avoiding backflow of water to areas close to the container.</a:t>
            </a:r>
          </a:p>
          <a:p>
            <a:r>
              <a:rPr lang="en-US" sz="1200" kern="1200" dirty="0" smtClean="0">
                <a:solidFill>
                  <a:schemeClr val="tx1"/>
                </a:solidFill>
                <a:effectLst/>
                <a:latin typeface="+mn-lt"/>
                <a:ea typeface="+mn-ea"/>
                <a:cs typeface="+mn-cs"/>
              </a:rPr>
              <a:t>One important characteristics as depicted by the DOT 1403 placard is that the substances react to water. When in contact with water, there is the potential that the substance may produce flammable gasses or even ignite when in contact with the water or the surrounding moist air. As such water should not come into contact with the substances in the tank. </a:t>
            </a:r>
            <a:endParaRPr lang="en-GB" sz="1200" dirty="0" smtClean="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70401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bum Cover">
    <p:spTree>
      <p:nvGrpSpPr>
        <p:cNvPr id="1" name=""/>
        <p:cNvGrpSpPr/>
        <p:nvPr/>
      </p:nvGrpSpPr>
      <p:grpSpPr>
        <a:xfrm>
          <a:off x="0" y="0"/>
          <a:ext cx="0" cy="0"/>
          <a:chOff x="0" y="0"/>
          <a:chExt cx="0" cy="0"/>
        </a:xfrm>
      </p:grpSpPr>
      <p:pic>
        <p:nvPicPr>
          <p:cNvPr id="6" name="Picture Placeholder 3"/>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0"/>
            <a:ext cx="8458200" cy="6858000"/>
          </a:xfrm>
          <a:prstGeom prst="rect">
            <a:avLst/>
          </a:prstGeom>
        </p:spPr>
      </p:pic>
      <p:sp>
        <p:nvSpPr>
          <p:cNvPr id="11" name="Text Placeholder 10"/>
          <p:cNvSpPr>
            <a:spLocks noGrp="1"/>
          </p:cNvSpPr>
          <p:nvPr>
            <p:ph type="body" sz="quarter" idx="14" hasCustomPrompt="1"/>
          </p:nvPr>
        </p:nvSpPr>
        <p:spPr>
          <a:xfrm>
            <a:off x="2950957" y="1191150"/>
            <a:ext cx="4937760" cy="983431"/>
          </a:xfrm>
          <a:solidFill>
            <a:schemeClr val="tx1">
              <a:lumMod val="95000"/>
              <a:lumOff val="5000"/>
              <a:alpha val="64000"/>
            </a:schemeClr>
          </a:solidFill>
          <a:ln w="38100" cmpd="dbl">
            <a:noFill/>
          </a:ln>
        </p:spPr>
        <p:txBody>
          <a:bodyPr tIns="137160" anchor="ctr" anchorCtr="0">
            <a:normAutofit/>
          </a:bodyPr>
          <a:lstStyle>
            <a:lvl1pPr algn="ctr">
              <a:buNone/>
              <a:defRPr sz="3200" b="1" baseline="0">
                <a:solidFill>
                  <a:schemeClr val="bg1"/>
                </a:solidFill>
              </a:defRPr>
            </a:lvl1pPr>
          </a:lstStyle>
          <a:p>
            <a:pPr lvl="0"/>
            <a:r>
              <a:rPr lang="en-US" dirty="0" smtClean="0"/>
              <a:t>Click to add Master title</a:t>
            </a:r>
            <a:endParaRPr lang="en-US" dirty="0"/>
          </a:p>
        </p:txBody>
      </p:sp>
      <p:sp>
        <p:nvSpPr>
          <p:cNvPr id="7" name="Rectangle 6"/>
          <p:cNvSpPr/>
          <p:nvPr userDrawn="1"/>
        </p:nvSpPr>
        <p:spPr>
          <a:xfrm>
            <a:off x="2906973" y="1143000"/>
            <a:ext cx="5029200" cy="106680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30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Up Landscape with Captions">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noChangeAspect="1"/>
          </p:cNvSpPr>
          <p:nvPr>
            <p:ph type="pic" sz="quarter" idx="13"/>
          </p:nvPr>
        </p:nvSpPr>
        <p:spPr>
          <a:xfrm>
            <a:off x="48006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noChangeAspect="1"/>
          </p:cNvSpPr>
          <p:nvPr>
            <p:ph type="pic" sz="quarter" idx="14"/>
          </p:nvPr>
        </p:nvSpPr>
        <p:spPr>
          <a:xfrm>
            <a:off x="457200" y="914400"/>
            <a:ext cx="3962400" cy="29718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Rectangle 7"/>
          <p:cNvSpPr>
            <a:spLocks noGrp="1"/>
          </p:cNvSpPr>
          <p:nvPr>
            <p:ph type="body" sz="quarter" idx="16" hasCustomPrompt="1"/>
          </p:nvPr>
        </p:nvSpPr>
        <p:spPr>
          <a:xfrm>
            <a:off x="457200" y="4114800"/>
            <a:ext cx="3962400" cy="1214887"/>
          </a:xfrm>
        </p:spPr>
        <p:txBody>
          <a:bodyPr vert="horz" lIns="91440" tIns="45720" rIns="9144" bIns="45720" rtlCol="0" anchor="t" anchorCtr="0">
            <a:noAutofit/>
          </a:bodyPr>
          <a:lstStyle>
            <a:lvl1pPr marL="0" marR="0" indent="0" algn="ctr" rtl="0" latinLnBrk="0">
              <a:spcBef>
                <a:spcPct val="20000"/>
              </a:spcBef>
              <a:buFontTx/>
              <a:buNone/>
              <a:defRPr lang="en-US" sz="1800" kern="1200" baseline="0" dirty="0">
                <a:solidFill>
                  <a:schemeClr val="tx1">
                    <a:lumMod val="75000"/>
                    <a:lumOff val="25000"/>
                  </a:schemeClr>
                </a:solidFill>
                <a:latin typeface="+mn-lt"/>
                <a:ea typeface="+mn-ea"/>
                <a:cs typeface="+mn-cs"/>
              </a:defRPr>
            </a:lvl1pPr>
            <a:extLst/>
          </a:lstStyle>
          <a:p>
            <a:pPr marL="0" marR="0" lvl="0" indent="0" algn="l" defTabSz="914400" rtl="0" eaLnBrk="1" latinLnBrk="0" hangingPunct="1">
              <a:spcBef>
                <a:spcPct val="20000"/>
              </a:spcBef>
              <a:buFontTx/>
              <a:buNone/>
            </a:pPr>
            <a:r>
              <a:rPr lang="en-US" dirty="0" smtClean="0"/>
              <a:t>Click to add caption</a:t>
            </a:r>
            <a:endParaRPr lang="en-US" dirty="0"/>
          </a:p>
        </p:txBody>
      </p:sp>
      <p:sp>
        <p:nvSpPr>
          <p:cNvPr id="9" name="Rectangle 7"/>
          <p:cNvSpPr>
            <a:spLocks noGrp="1"/>
          </p:cNvSpPr>
          <p:nvPr>
            <p:ph type="body" sz="quarter" idx="17" hasCustomPrompt="1"/>
          </p:nvPr>
        </p:nvSpPr>
        <p:spPr>
          <a:xfrm>
            <a:off x="4800599" y="4114800"/>
            <a:ext cx="3990975" cy="1214887"/>
          </a:xfrm>
        </p:spPr>
        <p:txBody>
          <a:bodyPr vert="horz" lIns="91440" tIns="45720" rIns="9144" bIns="45720" rtlCol="0" anchor="t" anchorCtr="0">
            <a:noAutofit/>
          </a:bodyPr>
          <a:lstStyle>
            <a:lvl1pPr marL="0" marR="0" indent="0" algn="ctr" rtl="0" latinLnBrk="0">
              <a:spcBef>
                <a:spcPct val="20000"/>
              </a:spcBef>
              <a:buFontTx/>
              <a:buNone/>
              <a:defRPr lang="en-US" sz="1800" kern="1200" baseline="0" dirty="0">
                <a:solidFill>
                  <a:schemeClr val="tx1">
                    <a:lumMod val="75000"/>
                    <a:lumOff val="25000"/>
                  </a:schemeClr>
                </a:solidFill>
                <a:latin typeface="+mn-lt"/>
                <a:ea typeface="+mn-ea"/>
                <a:cs typeface="+mn-cs"/>
              </a:defRPr>
            </a:lvl1pPr>
            <a:extLst/>
          </a:lstStyle>
          <a:p>
            <a:pPr marL="0" marR="0" lvl="0" indent="0" algn="l" defTabSz="914400" rtl="0" eaLnBrk="1" latinLnBrk="0" hangingPunct="1">
              <a:spcBef>
                <a:spcPct val="20000"/>
              </a:spcBef>
              <a:buFontTx/>
              <a:buNone/>
            </a:pPr>
            <a:r>
              <a:rPr lang="en-US" dirty="0" smtClean="0"/>
              <a:t>Click to add caption</a:t>
            </a:r>
            <a:endParaRPr lang="en-US" dirty="0"/>
          </a:p>
        </p:txBody>
      </p:sp>
      <p:grpSp>
        <p:nvGrpSpPr>
          <p:cNvPr id="10" name="Group 9"/>
          <p:cNvGrpSpPr/>
          <p:nvPr userDrawn="1"/>
        </p:nvGrpSpPr>
        <p:grpSpPr>
          <a:xfrm rot="5400000">
            <a:off x="4277032" y="1991032"/>
            <a:ext cx="589936" cy="9144000"/>
            <a:chOff x="8524568" y="0"/>
            <a:chExt cx="589936" cy="6858000"/>
          </a:xfrm>
        </p:grpSpPr>
        <p:sp>
          <p:nvSpPr>
            <p:cNvPr id="11" name="Rectangle 10"/>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2" name="Straight Connector 11"/>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3"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7/24/2015</a:t>
            </a:fld>
            <a:endParaRPr lang="en-US" dirty="0"/>
          </a:p>
        </p:txBody>
      </p:sp>
      <p:sp>
        <p:nvSpPr>
          <p:cNvPr id="14"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5"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Up Snapsho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11" name="Rectangle 10"/>
          <p:cNvSpPr/>
          <p:nvPr userDrawn="1"/>
        </p:nvSpPr>
        <p:spPr>
          <a:xfrm rot="1223811">
            <a:off x="4598124" y="530555"/>
            <a:ext cx="2282441" cy="2467504"/>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7"/>
          <p:cNvSpPr>
            <a:spLocks noGrp="1"/>
          </p:cNvSpPr>
          <p:nvPr>
            <p:ph type="pic" sz="quarter" idx="15"/>
          </p:nvPr>
        </p:nvSpPr>
        <p:spPr>
          <a:xfrm rot="1223811">
            <a:off x="4794084" y="657037"/>
            <a:ext cx="2035690" cy="1912315"/>
          </a:xfrm>
          <a:solidFill>
            <a:schemeClr val="tx1">
              <a:lumMod val="85000"/>
              <a:lumOff val="15000"/>
            </a:schemeClr>
          </a:solidFill>
        </p:spPr>
        <p:txBody>
          <a:bodyPr>
            <a:normAutofit/>
          </a:bodyPr>
          <a:lstStyle>
            <a:lvl1pPr algn="ctr">
              <a:buNone/>
              <a:defRPr sz="1600">
                <a:solidFill>
                  <a:schemeClr val="bg1"/>
                </a:solidFill>
              </a:defRPr>
            </a:lvl1pPr>
          </a:lstStyle>
          <a:p>
            <a:r>
              <a:rPr lang="en-US" smtClean="0"/>
              <a:t>Click icon to add picture</a:t>
            </a:r>
            <a:endParaRPr lang="en-US" dirty="0"/>
          </a:p>
        </p:txBody>
      </p:sp>
      <p:sp>
        <p:nvSpPr>
          <p:cNvPr id="3" name="Date Placeholder 2"/>
          <p:cNvSpPr>
            <a:spLocks noGrp="1"/>
          </p:cNvSpPr>
          <p:nvPr>
            <p:ph type="dt" sz="half" idx="10"/>
          </p:nvPr>
        </p:nvSpPr>
        <p:spPr/>
        <p:txBody>
          <a:bodyPr/>
          <a:lstStyle/>
          <a:p>
            <a:fld id="{EFEED2B4-868F-4681-9E70-FF7ECCDC67D4}" type="datetimeFigureOut">
              <a:rPr lang="en-US" smtClean="0"/>
              <a:t>7/24/2015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88FF4-1BD9-4AA8-B980-C7776087ABAF}" type="slidenum">
              <a:rPr lang="en-US" smtClean="0"/>
              <a:t>‹#›</a:t>
            </a:fld>
            <a:endParaRPr lang="en-US"/>
          </a:p>
        </p:txBody>
      </p:sp>
      <p:sp>
        <p:nvSpPr>
          <p:cNvPr id="20" name="Text Placeholder 13"/>
          <p:cNvSpPr>
            <a:spLocks noGrp="1"/>
          </p:cNvSpPr>
          <p:nvPr>
            <p:ph type="body" sz="quarter" idx="18" hasCustomPrompt="1"/>
          </p:nvPr>
        </p:nvSpPr>
        <p:spPr>
          <a:xfrm>
            <a:off x="457200" y="5943600"/>
            <a:ext cx="8204200" cy="457200"/>
          </a:xfrm>
        </p:spPr>
        <p:txBody>
          <a:bodyPr>
            <a:normAutofit/>
          </a:bodyPr>
          <a:lstStyle>
            <a:lvl1pPr>
              <a:buNone/>
              <a:defRPr sz="2400" b="1" baseline="0">
                <a:solidFill>
                  <a:schemeClr val="tx1">
                    <a:lumMod val="75000"/>
                    <a:lumOff val="25000"/>
                  </a:schemeClr>
                </a:solidFill>
              </a:defRPr>
            </a:lvl1pPr>
          </a:lstStyle>
          <a:p>
            <a:pPr lvl="0"/>
            <a:r>
              <a:rPr lang="en-US" dirty="0" smtClean="0"/>
              <a:t>Click to add title</a:t>
            </a:r>
            <a:endParaRPr lang="en-US" dirty="0"/>
          </a:p>
        </p:txBody>
      </p:sp>
      <p:sp>
        <p:nvSpPr>
          <p:cNvPr id="6" name="Rectangle 5"/>
          <p:cNvSpPr/>
          <p:nvPr userDrawn="1"/>
        </p:nvSpPr>
        <p:spPr>
          <a:xfrm>
            <a:off x="533400" y="1172146"/>
            <a:ext cx="3810000" cy="4148667"/>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p:cNvSpPr>
            <a:spLocks noGrp="1"/>
          </p:cNvSpPr>
          <p:nvPr>
            <p:ph type="pic" sz="quarter" idx="13"/>
          </p:nvPr>
        </p:nvSpPr>
        <p:spPr>
          <a:xfrm>
            <a:off x="780535" y="1439693"/>
            <a:ext cx="3346622" cy="3175000"/>
          </a:xfrm>
          <a:solidFill>
            <a:schemeClr val="tx1">
              <a:lumMod val="85000"/>
              <a:lumOff val="15000"/>
            </a:schemeClr>
          </a:solidFill>
        </p:spPr>
        <p:txBody>
          <a:bodyPr>
            <a:normAutofit/>
          </a:bodyPr>
          <a:lstStyle>
            <a:lvl1pPr algn="ctr">
              <a:buNone/>
              <a:defRPr sz="2200">
                <a:solidFill>
                  <a:schemeClr val="bg1"/>
                </a:solidFill>
              </a:defRPr>
            </a:lvl1pPr>
          </a:lstStyle>
          <a:p>
            <a:r>
              <a:rPr lang="en-US" smtClean="0"/>
              <a:t>Click icon to add picture</a:t>
            </a:r>
            <a:endParaRPr lang="en-US" dirty="0"/>
          </a:p>
        </p:txBody>
      </p:sp>
      <p:sp>
        <p:nvSpPr>
          <p:cNvPr id="10" name="Text Placeholder 9"/>
          <p:cNvSpPr>
            <a:spLocks noGrp="1"/>
          </p:cNvSpPr>
          <p:nvPr>
            <p:ph type="body" sz="quarter" idx="14" hasCustomPrompt="1"/>
          </p:nvPr>
        </p:nvSpPr>
        <p:spPr>
          <a:xfrm>
            <a:off x="781050" y="4754393"/>
            <a:ext cx="3333750" cy="317500"/>
          </a:xfrm>
        </p:spPr>
        <p:txBody>
          <a:bodyPr>
            <a:noAutofit/>
          </a:bodyPr>
          <a:lstStyle>
            <a:lvl1pPr algn="ctr">
              <a:buNone/>
              <a:defRPr sz="1600" baseline="0">
                <a:solidFill>
                  <a:schemeClr val="tx1">
                    <a:lumMod val="65000"/>
                    <a:lumOff val="35000"/>
                  </a:schemeClr>
                </a:solidFill>
              </a:defRPr>
            </a:lvl1pPr>
          </a:lstStyle>
          <a:p>
            <a:pPr lvl="0"/>
            <a:r>
              <a:rPr lang="en-US" dirty="0" smtClean="0"/>
              <a:t>Click to add short caption</a:t>
            </a:r>
            <a:endParaRPr lang="en-US" dirty="0"/>
          </a:p>
        </p:txBody>
      </p:sp>
      <p:sp>
        <p:nvSpPr>
          <p:cNvPr id="17" name="Rectangle 16"/>
          <p:cNvSpPr/>
          <p:nvPr userDrawn="1"/>
        </p:nvSpPr>
        <p:spPr>
          <a:xfrm>
            <a:off x="5985608" y="2877171"/>
            <a:ext cx="2624992" cy="2837829"/>
          </a:xfrm>
          <a:prstGeom prst="rect">
            <a:avLst/>
          </a:prstGeom>
          <a:gradFill>
            <a:gsLst>
              <a:gs pos="0">
                <a:schemeClr val="bg1">
                  <a:lumMod val="95000"/>
                </a:schemeClr>
              </a:gs>
              <a:gs pos="36000">
                <a:schemeClr val="bg1"/>
              </a:gs>
            </a:gsLst>
            <a:lin ang="14400000" scaled="0"/>
          </a:gradFill>
          <a:ln w="9525">
            <a:solidFill>
              <a:schemeClr val="bg1">
                <a:lumMod val="85000"/>
              </a:schemeClr>
            </a:solidFill>
          </a:ln>
          <a:effectLst>
            <a:outerShdw blurRad="25400" dist="127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7"/>
          <p:cNvSpPr>
            <a:spLocks noGrp="1"/>
          </p:cNvSpPr>
          <p:nvPr>
            <p:ph type="pic" sz="quarter" idx="17"/>
          </p:nvPr>
        </p:nvSpPr>
        <p:spPr>
          <a:xfrm>
            <a:off x="6137438" y="3013976"/>
            <a:ext cx="2341209" cy="2199318"/>
          </a:xfrm>
          <a:solidFill>
            <a:schemeClr val="tx1">
              <a:lumMod val="85000"/>
              <a:lumOff val="15000"/>
            </a:schemeClr>
          </a:solidFill>
        </p:spPr>
        <p:txBody>
          <a:bodyPr>
            <a:normAutofit/>
          </a:bodyPr>
          <a:lstStyle>
            <a:lvl1pPr algn="ctr">
              <a:buNone/>
              <a:defRPr sz="1600">
                <a:solidFill>
                  <a:schemeClr val="bg1"/>
                </a:solidFill>
              </a:defRPr>
            </a:lvl1pPr>
          </a:lstStyle>
          <a:p>
            <a:r>
              <a:rPr lang="en-US" smtClean="0"/>
              <a:t>Click icon to add picture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Up Slide Film">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stretch>
            <a:fillRect/>
          </a:stretch>
        </p:blipFill>
        <p:spPr>
          <a:xfrm>
            <a:off x="990599" y="1371600"/>
            <a:ext cx="4026757" cy="4038600"/>
          </a:xfrm>
          <a:prstGeom prst="rect">
            <a:avLst/>
          </a:prstGeom>
        </p:spPr>
      </p:pic>
      <p:sp>
        <p:nvSpPr>
          <p:cNvPr id="13" name="Picture Placeholder 12"/>
          <p:cNvSpPr>
            <a:spLocks noGrp="1"/>
          </p:cNvSpPr>
          <p:nvPr>
            <p:ph type="pic" sz="quarter" idx="13"/>
          </p:nvPr>
        </p:nvSpPr>
        <p:spPr>
          <a:xfrm>
            <a:off x="1592249" y="2370152"/>
            <a:ext cx="2804822" cy="1788380"/>
          </a:xfrm>
          <a:solidFill>
            <a:schemeClr val="tx1">
              <a:lumMod val="85000"/>
              <a:lumOff val="15000"/>
            </a:schemeClr>
          </a:solidFill>
        </p:spPr>
        <p:txBody>
          <a:bodyPr>
            <a:normAutofit/>
          </a:bodyPr>
          <a:lstStyle>
            <a:lvl1pPr algn="ctr">
              <a:buNone/>
              <a:defRPr sz="1400" baseline="0">
                <a:solidFill>
                  <a:schemeClr val="bg1"/>
                </a:solidFill>
              </a:defRPr>
            </a:lvl1pPr>
          </a:lstStyle>
          <a:p>
            <a:r>
              <a:rPr lang="en-US" smtClean="0"/>
              <a:t>Click icon to add picture</a:t>
            </a:r>
            <a:endParaRPr lang="en-US" dirty="0"/>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65176" y="685801"/>
            <a:ext cx="2507224" cy="2514599"/>
          </a:xfrm>
          <a:prstGeom prst="rect">
            <a:avLst/>
          </a:prstGeom>
        </p:spPr>
      </p:pic>
      <p:sp>
        <p:nvSpPr>
          <p:cNvPr id="15" name="Picture Placeholder 12"/>
          <p:cNvSpPr>
            <a:spLocks noGrp="1"/>
          </p:cNvSpPr>
          <p:nvPr>
            <p:ph type="pic" sz="quarter" idx="14"/>
          </p:nvPr>
        </p:nvSpPr>
        <p:spPr>
          <a:xfrm>
            <a:off x="5706474" y="1371600"/>
            <a:ext cx="1600200" cy="1002547"/>
          </a:xfrm>
          <a:solidFill>
            <a:schemeClr val="tx1">
              <a:lumMod val="85000"/>
              <a:lumOff val="15000"/>
            </a:schemeClr>
          </a:solidFill>
        </p:spPr>
        <p:txBody>
          <a:bodyPr>
            <a:normAutofit/>
          </a:bodyPr>
          <a:lstStyle>
            <a:lvl1pPr algn="ctr">
              <a:buNone/>
              <a:defRPr sz="1100" baseline="0">
                <a:solidFill>
                  <a:schemeClr val="bg1"/>
                </a:solidFill>
              </a:defRPr>
            </a:lvl1pPr>
          </a:lstStyle>
          <a:p>
            <a:r>
              <a:rPr lang="en-US" smtClean="0"/>
              <a:t>Click icon to add picture</a:t>
            </a:r>
            <a:endParaRPr lang="en-US" dirty="0"/>
          </a:p>
        </p:txBody>
      </p:sp>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265176" y="3429001"/>
            <a:ext cx="2507224" cy="2514599"/>
          </a:xfrm>
          <a:prstGeom prst="rect">
            <a:avLst/>
          </a:prstGeom>
        </p:spPr>
      </p:pic>
      <p:sp>
        <p:nvSpPr>
          <p:cNvPr id="17" name="Picture Placeholder 12"/>
          <p:cNvSpPr>
            <a:spLocks noGrp="1"/>
          </p:cNvSpPr>
          <p:nvPr>
            <p:ph type="pic" sz="quarter" idx="15"/>
          </p:nvPr>
        </p:nvSpPr>
        <p:spPr>
          <a:xfrm>
            <a:off x="5706474" y="4114800"/>
            <a:ext cx="1600200" cy="1002547"/>
          </a:xfrm>
          <a:solidFill>
            <a:schemeClr val="tx1">
              <a:lumMod val="85000"/>
              <a:lumOff val="15000"/>
            </a:schemeClr>
          </a:solidFill>
        </p:spPr>
        <p:txBody>
          <a:bodyPr>
            <a:normAutofit/>
          </a:bodyPr>
          <a:lstStyle>
            <a:lvl1pPr algn="ctr">
              <a:buNone/>
              <a:defRPr sz="1100" baseline="0">
                <a:solidFill>
                  <a:schemeClr val="bg1"/>
                </a:solidFill>
              </a:defRPr>
            </a:lvl1pPr>
          </a:lstStyle>
          <a:p>
            <a:r>
              <a:rPr lang="en-US" smtClean="0"/>
              <a:t>Click icon to add picture</a:t>
            </a:r>
            <a:endParaRPr lang="en-US" dirty="0"/>
          </a:p>
        </p:txBody>
      </p:sp>
      <p:sp>
        <p:nvSpPr>
          <p:cNvPr id="23"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7/24/2015</a:t>
            </a:fld>
            <a:endParaRPr lang="en-US"/>
          </a:p>
        </p:txBody>
      </p:sp>
      <p:sp>
        <p:nvSpPr>
          <p:cNvPr id="24" name="Footer Placeholder 4"/>
          <p:cNvSpPr>
            <a:spLocks noGrp="1"/>
          </p:cNvSpPr>
          <p:nvPr>
            <p:ph type="ftr" sz="quarter" idx="11"/>
          </p:nvPr>
        </p:nvSpPr>
        <p:spPr>
          <a:xfrm>
            <a:off x="2971800" y="6553200"/>
            <a:ext cx="2895600" cy="304800"/>
          </a:xfrm>
        </p:spPr>
        <p:txBody>
          <a:bodyPr/>
          <a:lstStyle/>
          <a:p>
            <a:endParaRPr lang="en-US"/>
          </a:p>
        </p:txBody>
      </p:sp>
      <p:sp>
        <p:nvSpPr>
          <p:cNvPr id="25"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Up Portrait with Captions">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2286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7" name="Rectangle 8"/>
          <p:cNvSpPr>
            <a:spLocks noGrp="1" noChangeAspect="1"/>
          </p:cNvSpPr>
          <p:nvPr>
            <p:ph type="pic" sz="quarter" idx="14"/>
          </p:nvPr>
        </p:nvSpPr>
        <p:spPr>
          <a:xfrm>
            <a:off x="32004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8" name="Rectangle 8"/>
          <p:cNvSpPr>
            <a:spLocks noGrp="1" noChangeAspect="1"/>
          </p:cNvSpPr>
          <p:nvPr>
            <p:ph type="pic" sz="quarter" idx="15"/>
          </p:nvPr>
        </p:nvSpPr>
        <p:spPr>
          <a:xfrm>
            <a:off x="6172200" y="533400"/>
            <a:ext cx="2743200" cy="36576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9" name="Rectangle 6"/>
          <p:cNvSpPr>
            <a:spLocks noGrp="1"/>
          </p:cNvSpPr>
          <p:nvPr>
            <p:ph type="body" sz="quarter" idx="16" hasCustomPrompt="1"/>
          </p:nvPr>
        </p:nvSpPr>
        <p:spPr>
          <a:xfrm>
            <a:off x="228600" y="4419600"/>
            <a:ext cx="2743200" cy="1447800"/>
          </a:xfrm>
        </p:spPr>
        <p:txBody>
          <a:bodyPr anchor="t" anchorCtr="0">
            <a:noAutofit/>
          </a:bodyPr>
          <a:lstStyle>
            <a:lvl1pPr marL="0" marR="0" indent="0" algn="l"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10" name="Rectangle 6"/>
          <p:cNvSpPr>
            <a:spLocks noGrp="1"/>
          </p:cNvSpPr>
          <p:nvPr>
            <p:ph type="body" sz="quarter" idx="17" hasCustomPrompt="1"/>
          </p:nvPr>
        </p:nvSpPr>
        <p:spPr>
          <a:xfrm>
            <a:off x="3200400" y="4419600"/>
            <a:ext cx="2743200" cy="1447800"/>
          </a:xfrm>
        </p:spPr>
        <p:txBody>
          <a:bodyPr anchor="t" anchorCtr="0">
            <a:noAutofit/>
          </a:bodyPr>
          <a:lstStyle>
            <a:lvl1pPr marL="0" marR="0" indent="0" algn="l"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11" name="Rectangle 6"/>
          <p:cNvSpPr>
            <a:spLocks noGrp="1"/>
          </p:cNvSpPr>
          <p:nvPr>
            <p:ph type="body" sz="quarter" idx="18" hasCustomPrompt="1"/>
          </p:nvPr>
        </p:nvSpPr>
        <p:spPr>
          <a:xfrm>
            <a:off x="6172200" y="4419600"/>
            <a:ext cx="2743200" cy="1447800"/>
          </a:xfrm>
        </p:spPr>
        <p:txBody>
          <a:bodyPr anchor="t" anchorCtr="0">
            <a:noAutofit/>
          </a:bodyPr>
          <a:lstStyle>
            <a:lvl1pPr marL="0" marR="0" indent="0" algn="l"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grpSp>
        <p:nvGrpSpPr>
          <p:cNvPr id="12" name="Group 11"/>
          <p:cNvGrpSpPr/>
          <p:nvPr userDrawn="1"/>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7/24/2015</a:t>
            </a:fld>
            <a:endParaRPr lang="en-US" dirty="0"/>
          </a:p>
        </p:txBody>
      </p:sp>
      <p:sp>
        <p:nvSpPr>
          <p:cNvPr id="16"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7"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Up Landscap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p>
            <a:fld id="{EFEED2B4-868F-4681-9E70-FF7ECCDC67D4}" type="datetimeFigureOut">
              <a:rPr lang="en-US" smtClean="0"/>
              <a:t>7/24/2015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88FF4-1BD9-4AA8-B980-C7776087ABAF}" type="slidenum">
              <a:rPr lang="en-US" smtClean="0"/>
              <a:t>‹#›</a:t>
            </a:fld>
            <a:endParaRPr lang="en-US"/>
          </a:p>
        </p:txBody>
      </p:sp>
      <p:sp>
        <p:nvSpPr>
          <p:cNvPr id="6" name="Rectangle 7"/>
          <p:cNvSpPr>
            <a:spLocks noGrp="1" noChangeAspect="1"/>
          </p:cNvSpPr>
          <p:nvPr>
            <p:ph type="pic" sz="quarter" idx="13"/>
          </p:nvPr>
        </p:nvSpPr>
        <p:spPr>
          <a:xfrm>
            <a:off x="4741631"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7" name="Rectangle 7"/>
          <p:cNvSpPr>
            <a:spLocks noGrp="1" noChangeAspect="1"/>
          </p:cNvSpPr>
          <p:nvPr>
            <p:ph type="pic" sz="quarter" idx="14"/>
          </p:nvPr>
        </p:nvSpPr>
        <p:spPr>
          <a:xfrm>
            <a:off x="558800" y="34800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8" name="Picture Placeholder 7"/>
          <p:cNvSpPr>
            <a:spLocks noGrp="1" noChangeAspect="1"/>
          </p:cNvSpPr>
          <p:nvPr>
            <p:ph type="pic" sz="quarter" idx="15"/>
          </p:nvPr>
        </p:nvSpPr>
        <p:spPr>
          <a:xfrm>
            <a:off x="4741631" y="355823"/>
            <a:ext cx="3792769" cy="284457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chemeClr val="tx1">
                    <a:lumMod val="65000"/>
                    <a:lumOff val="35000"/>
                  </a:schemeClr>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smtClean="0"/>
              <a:t>Click icon to add picture</a:t>
            </a:r>
            <a:endParaRPr lang="en-US" dirty="0"/>
          </a:p>
        </p:txBody>
      </p:sp>
      <p:sp>
        <p:nvSpPr>
          <p:cNvPr id="9" name="Rectangle 11"/>
          <p:cNvSpPr>
            <a:spLocks noGrp="1"/>
          </p:cNvSpPr>
          <p:nvPr>
            <p:ph type="body" sz="quarter" idx="16" hasCustomPrompt="1"/>
          </p:nvPr>
        </p:nvSpPr>
        <p:spPr>
          <a:xfrm>
            <a:off x="558800" y="355823"/>
            <a:ext cx="3792769" cy="2844577"/>
          </a:xfrm>
        </p:spPr>
        <p:txBody>
          <a:bodyPr anchor="b" anchorCtr="0">
            <a:noAutofit/>
          </a:bodyPr>
          <a:lstStyle>
            <a:lvl1pPr marL="0" marR="0" indent="0" algn="ctr" rtl="0" latinLnBrk="0">
              <a:spcBef>
                <a:spcPct val="20000"/>
              </a:spcBef>
              <a:buFontTx/>
              <a:buNone/>
              <a:defRPr sz="1800" b="1" i="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anorama Mixed">
    <p:bg>
      <p:bgPr>
        <a:solidFill>
          <a:srgbClr val="F0F0F0"/>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4" name="Date Placeholder 3"/>
          <p:cNvSpPr>
            <a:spLocks noGrp="1"/>
          </p:cNvSpPr>
          <p:nvPr>
            <p:ph type="dt" sz="half" idx="10"/>
          </p:nvPr>
        </p:nvSpPr>
        <p:spPr>
          <a:xfrm>
            <a:off x="609600" y="6553200"/>
            <a:ext cx="2133600" cy="304800"/>
          </a:xfrm>
        </p:spPr>
        <p:txBody>
          <a:bodyPr/>
          <a:lstStyle/>
          <a:p>
            <a:fld id="{EFEED2B4-868F-4681-9E70-FF7ECCDC67D4}"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00800" y="6553200"/>
            <a:ext cx="2057400" cy="304800"/>
          </a:xfrm>
        </p:spPr>
        <p:txBody>
          <a:bodyPr/>
          <a:lstStyle/>
          <a:p>
            <a:fld id="{80F88FF4-1BD9-4AA8-B980-C7776087ABAF}" type="slidenum">
              <a:rPr lang="en-US" smtClean="0"/>
              <a:t>‹#›</a:t>
            </a:fld>
            <a:endParaRPr lang="en-US"/>
          </a:p>
        </p:txBody>
      </p:sp>
      <p:sp>
        <p:nvSpPr>
          <p:cNvPr id="11" name="Picture Placeholder 10"/>
          <p:cNvSpPr>
            <a:spLocks noGrp="1"/>
          </p:cNvSpPr>
          <p:nvPr>
            <p:ph type="pic" sz="quarter" idx="13"/>
          </p:nvPr>
        </p:nvSpPr>
        <p:spPr>
          <a:xfrm>
            <a:off x="592392" y="592392"/>
            <a:ext cx="7391400" cy="2286000"/>
          </a:xfrm>
          <a:solidFill>
            <a:srgbClr val="F0F0F0"/>
          </a:solidFill>
          <a:ln w="57150">
            <a:solidFill>
              <a:schemeClr val="bg1"/>
            </a:solidFill>
          </a:ln>
          <a:effectLst>
            <a:outerShdw dist="38100" dir="2700000" algn="tl" rotWithShape="0">
              <a:prstClr val="black">
                <a:alpha val="17000"/>
              </a:prstClr>
            </a:outerShdw>
          </a:effectLst>
        </p:spPr>
        <p:txBody>
          <a:bodyPr>
            <a:normAutofit/>
          </a:bodyPr>
          <a:lstStyle>
            <a:lvl1pPr algn="ctr">
              <a:buNone/>
              <a:defRPr sz="2400">
                <a:solidFill>
                  <a:schemeClr val="tx1">
                    <a:lumMod val="65000"/>
                    <a:lumOff val="35000"/>
                  </a:schemeClr>
                </a:solidFill>
              </a:defRPr>
            </a:lvl1pPr>
          </a:lstStyle>
          <a:p>
            <a:r>
              <a:rPr lang="en-US" smtClean="0"/>
              <a:t>Click icon to add picture</a:t>
            </a:r>
            <a:endParaRPr lang="en-US" dirty="0"/>
          </a:p>
        </p:txBody>
      </p:sp>
      <p:sp>
        <p:nvSpPr>
          <p:cNvPr id="13" name="Picture Placeholder 12"/>
          <p:cNvSpPr>
            <a:spLocks noGrp="1"/>
          </p:cNvSpPr>
          <p:nvPr>
            <p:ph type="pic" sz="quarter" idx="14"/>
          </p:nvPr>
        </p:nvSpPr>
        <p:spPr>
          <a:xfrm>
            <a:off x="609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lang="en-US" sz="1600" b="0" kern="1200" dirty="0" smtClean="0">
                <a:solidFill>
                  <a:schemeClr val="tx1">
                    <a:lumMod val="65000"/>
                    <a:lumOff val="35000"/>
                  </a:schemeClr>
                </a:solidFill>
                <a:latin typeface="+mn-lt"/>
                <a:ea typeface="+mn-ea"/>
                <a:cs typeface="+mn-cs"/>
              </a:defRPr>
            </a:lvl1pPr>
          </a:lstStyle>
          <a:p>
            <a:r>
              <a:rPr lang="en-US" smtClean="0"/>
              <a:t>Click icon to add picture</a:t>
            </a:r>
            <a:endParaRPr lang="en-US" dirty="0"/>
          </a:p>
        </p:txBody>
      </p:sp>
      <p:sp>
        <p:nvSpPr>
          <p:cNvPr id="14" name="Picture Placeholder 12"/>
          <p:cNvSpPr>
            <a:spLocks noGrp="1"/>
          </p:cNvSpPr>
          <p:nvPr>
            <p:ph type="pic" sz="quarter" idx="15"/>
          </p:nvPr>
        </p:nvSpPr>
        <p:spPr>
          <a:xfrm>
            <a:off x="3276600" y="3352800"/>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lang="en-US" sz="1600" b="0" kern="1200" dirty="0" smtClean="0">
                <a:solidFill>
                  <a:schemeClr val="tx1">
                    <a:lumMod val="65000"/>
                    <a:lumOff val="35000"/>
                  </a:schemeClr>
                </a:solidFill>
                <a:latin typeface="+mn-lt"/>
                <a:ea typeface="+mn-ea"/>
                <a:cs typeface="+mn-cs"/>
              </a:defRPr>
            </a:lvl1pPr>
          </a:lstStyle>
          <a:p>
            <a:r>
              <a:rPr lang="en-US" smtClean="0"/>
              <a:t>Click icon to add picture</a:t>
            </a:r>
            <a:endParaRPr lang="en-US" dirty="0"/>
          </a:p>
        </p:txBody>
      </p:sp>
      <p:sp>
        <p:nvSpPr>
          <p:cNvPr id="16" name="Text Placeholder 15"/>
          <p:cNvSpPr>
            <a:spLocks noGrp="1"/>
          </p:cNvSpPr>
          <p:nvPr>
            <p:ph type="body" sz="quarter" idx="16" hasCustomPrompt="1"/>
          </p:nvPr>
        </p:nvSpPr>
        <p:spPr>
          <a:xfrm>
            <a:off x="5791200" y="3352800"/>
            <a:ext cx="2286000" cy="381000"/>
          </a:xfrm>
        </p:spPr>
        <p:txBody>
          <a:bodyPr>
            <a:normAutofit/>
          </a:bodyPr>
          <a:lstStyle>
            <a:lvl1pPr>
              <a:buNone/>
              <a:defRPr sz="1800" b="1" baseline="0">
                <a:solidFill>
                  <a:srgbClr val="FC7500"/>
                </a:solidFill>
              </a:defRPr>
            </a:lvl1pPr>
          </a:lstStyle>
          <a:p>
            <a:pPr lvl="0"/>
            <a:r>
              <a:rPr lang="en-US" dirty="0" smtClean="0"/>
              <a:t>CLICK TO ADD TITLE</a:t>
            </a:r>
            <a:endParaRPr lang="en-US" dirty="0"/>
          </a:p>
        </p:txBody>
      </p:sp>
      <p:sp>
        <p:nvSpPr>
          <p:cNvPr id="18" name="Text Placeholder 17"/>
          <p:cNvSpPr>
            <a:spLocks noGrp="1"/>
          </p:cNvSpPr>
          <p:nvPr>
            <p:ph type="body" sz="quarter" idx="17" hasCustomPrompt="1"/>
          </p:nvPr>
        </p:nvSpPr>
        <p:spPr>
          <a:xfrm>
            <a:off x="5791200" y="3886200"/>
            <a:ext cx="2286000" cy="1752600"/>
          </a:xfrm>
        </p:spPr>
        <p:txBody>
          <a:bodyPr>
            <a:normAutofit/>
          </a:bodyPr>
          <a:lstStyle>
            <a:lvl1pPr>
              <a:buNone/>
              <a:defRPr sz="1800">
                <a:solidFill>
                  <a:schemeClr val="tx1">
                    <a:lumMod val="75000"/>
                    <a:lumOff val="25000"/>
                  </a:schemeClr>
                </a:solidFill>
              </a:defRPr>
            </a:lvl1pPr>
          </a:lstStyle>
          <a:p>
            <a:pPr lvl="0"/>
            <a:r>
              <a:rPr lang="en-US" dirty="0" smtClean="0"/>
              <a:t>Click to add subtext</a:t>
            </a:r>
            <a:endParaRPr lang="en-US" dirty="0"/>
          </a:p>
        </p:txBody>
      </p:sp>
      <p:sp>
        <p:nvSpPr>
          <p:cNvPr id="12" name="Rectangle 11"/>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5" name="Straight Connector 14"/>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up)">
                                      <p:cBhvr>
                                        <p:cTn id="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4-Up Portrait with Colored Captions">
    <p:bg>
      <p:bgPr>
        <a:solidFill>
          <a:srgbClr val="F0F0F0"/>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EED2B4-868F-4681-9E70-FF7ECCDC67D4}" type="datetimeFigureOut">
              <a:rPr lang="en-US" smtClean="0"/>
              <a:t>7/24/2015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88FF4-1BD9-4AA8-B980-C7776087ABAF}" type="slidenum">
              <a:rPr lang="en-US" smtClean="0"/>
              <a:t>‹#›</a:t>
            </a:fld>
            <a:endParaRPr lang="en-US"/>
          </a:p>
        </p:txBody>
      </p:sp>
      <p:sp>
        <p:nvSpPr>
          <p:cNvPr id="6" name="Rectangle 7"/>
          <p:cNvSpPr>
            <a:spLocks noGrp="1"/>
          </p:cNvSpPr>
          <p:nvPr>
            <p:ph type="pic" sz="quarter" idx="14"/>
          </p:nvPr>
        </p:nvSpPr>
        <p:spPr>
          <a:xfrm>
            <a:off x="22098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p:cNvSpPr>
          <p:nvPr>
            <p:ph type="pic" sz="quarter" idx="26"/>
          </p:nvPr>
        </p:nvSpPr>
        <p:spPr>
          <a:xfrm>
            <a:off x="22098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noChangeAspect="1"/>
          </p:cNvSpPr>
          <p:nvPr>
            <p:ph type="pic" sz="quarter" idx="25"/>
          </p:nvPr>
        </p:nvSpPr>
        <p:spPr>
          <a:xfrm>
            <a:off x="46527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p:cNvSpPr>
          <p:nvPr>
            <p:ph type="pic" sz="quarter" idx="27"/>
          </p:nvPr>
        </p:nvSpPr>
        <p:spPr>
          <a:xfrm>
            <a:off x="46482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0" name="Rectangle 7"/>
          <p:cNvSpPr>
            <a:spLocks noGrp="1"/>
          </p:cNvSpPr>
          <p:nvPr>
            <p:ph type="body" sz="quarter" idx="16" hasCustomPrompt="1"/>
          </p:nvPr>
        </p:nvSpPr>
        <p:spPr>
          <a:xfrm>
            <a:off x="400497" y="1295400"/>
            <a:ext cx="1676400" cy="1905000"/>
          </a:xfrm>
          <a:solidFill>
            <a:srgbClr val="91BED4"/>
          </a:solidFill>
        </p:spPr>
        <p:txBody>
          <a:bodyPr anchor="b" anchorCtr="0">
            <a:noAutofit/>
          </a:bodyPr>
          <a:lstStyle>
            <a:lvl1pPr marL="0" marR="0" indent="0" algn="r" rtl="0" latinLnBrk="0">
              <a:spcBef>
                <a:spcPct val="20000"/>
              </a:spcBef>
              <a:buFontTx/>
              <a:buNone/>
              <a:defRPr sz="1600" baseline="0">
                <a:solidFill>
                  <a:schemeClr val="bg1"/>
                </a:solidFill>
                <a:latin typeface="+mn-lt"/>
                <a:ea typeface="+mn-ea"/>
                <a:cs typeface="+mn-cs"/>
              </a:defRPr>
            </a:lvl1pPr>
            <a:extLst/>
          </a:lstStyle>
          <a:p>
            <a:pPr lvl="0"/>
            <a:r>
              <a:rPr lang="en-US" dirty="0" smtClean="0"/>
              <a:t>Click to add caption</a:t>
            </a:r>
            <a:endParaRPr lang="en-US" dirty="0"/>
          </a:p>
        </p:txBody>
      </p:sp>
      <p:sp>
        <p:nvSpPr>
          <p:cNvPr id="11" name="Rectangle 7"/>
          <p:cNvSpPr>
            <a:spLocks noGrp="1"/>
          </p:cNvSpPr>
          <p:nvPr>
            <p:ph type="body" sz="quarter" idx="29" hasCustomPrompt="1"/>
          </p:nvPr>
        </p:nvSpPr>
        <p:spPr>
          <a:xfrm>
            <a:off x="7086600" y="1295400"/>
            <a:ext cx="1676400" cy="1905000"/>
          </a:xfrm>
          <a:solidFill>
            <a:srgbClr val="FC7500"/>
          </a:solidFill>
        </p:spPr>
        <p:txBody>
          <a:bodyPr anchor="b" anchorCtr="0"/>
          <a:lstStyle>
            <a:lvl1pPr marL="0" marR="0" indent="0" algn="l">
              <a:buFontTx/>
              <a:buNone/>
              <a:defRPr sz="1600" baseline="0">
                <a:solidFill>
                  <a:schemeClr val="bg1"/>
                </a:solidFill>
              </a:defRPr>
            </a:lvl1pPr>
            <a:extLst/>
          </a:lstStyle>
          <a:p>
            <a:pPr lvl="0"/>
            <a:r>
              <a:rPr lang="en-US" dirty="0" smtClean="0"/>
              <a:t>Click to add caption</a:t>
            </a:r>
            <a:endParaRPr lang="en-US" dirty="0"/>
          </a:p>
        </p:txBody>
      </p:sp>
      <p:sp>
        <p:nvSpPr>
          <p:cNvPr id="12" name="Rectangle 7"/>
          <p:cNvSpPr>
            <a:spLocks noGrp="1"/>
          </p:cNvSpPr>
          <p:nvPr>
            <p:ph type="body" sz="quarter" idx="28" hasCustomPrompt="1"/>
          </p:nvPr>
        </p:nvSpPr>
        <p:spPr>
          <a:xfrm>
            <a:off x="400497" y="3352800"/>
            <a:ext cx="1676400" cy="1905000"/>
          </a:xfrm>
          <a:solidFill>
            <a:srgbClr val="FC7500"/>
          </a:solidFill>
        </p:spPr>
        <p:txBody>
          <a:bodyPr anchor="t" anchorCtr="0"/>
          <a:lstStyle>
            <a:lvl1pPr marL="0" marR="0" indent="0" algn="r">
              <a:buFontTx/>
              <a:buNone/>
              <a:defRPr sz="1600" baseline="0">
                <a:solidFill>
                  <a:schemeClr val="bg1"/>
                </a:solidFill>
              </a:defRPr>
            </a:lvl1pPr>
            <a:extLst/>
          </a:lstStyle>
          <a:p>
            <a:pPr lvl="0"/>
            <a:r>
              <a:rPr lang="en-US" dirty="0" smtClean="0"/>
              <a:t>Click to add caption</a:t>
            </a:r>
            <a:endParaRPr lang="en-US" dirty="0"/>
          </a:p>
        </p:txBody>
      </p:sp>
      <p:sp>
        <p:nvSpPr>
          <p:cNvPr id="13" name="Rectangle 7"/>
          <p:cNvSpPr>
            <a:spLocks noGrp="1"/>
          </p:cNvSpPr>
          <p:nvPr>
            <p:ph type="body" sz="quarter" idx="30" hasCustomPrompt="1"/>
          </p:nvPr>
        </p:nvSpPr>
        <p:spPr>
          <a:xfrm>
            <a:off x="7086600" y="3352800"/>
            <a:ext cx="1676400" cy="1905000"/>
          </a:xfrm>
          <a:solidFill>
            <a:srgbClr val="91BED4"/>
          </a:solidFill>
        </p:spPr>
        <p:txBody>
          <a:bodyPr anchor="t" anchorCtr="0"/>
          <a:lstStyle>
            <a:lvl1pPr marL="0" marR="0" indent="0" algn="l">
              <a:buFontTx/>
              <a:buNone/>
              <a:defRPr sz="1600" baseline="0">
                <a:solidFill>
                  <a:schemeClr val="bg1"/>
                </a:solidFill>
              </a:defRPr>
            </a:lvl1pPr>
            <a:extLst/>
          </a:lstStyle>
          <a:p>
            <a:pPr lvl="0"/>
            <a:r>
              <a:rPr lang="en-US" dirty="0" smtClean="0"/>
              <a:t>Click to add caption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Up Portrait with Captions">
    <p:bg>
      <p:bgPr>
        <a:solidFill>
          <a:schemeClr val="bg1">
            <a:lumMod val="95000"/>
          </a:schemeClr>
        </a:soli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EED2B4-868F-4681-9E70-FF7ECCDC67D4}" type="datetimeFigureOut">
              <a:rPr lang="en-US" smtClean="0"/>
              <a:t>7/24/2015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88FF4-1BD9-4AA8-B980-C7776087ABAF}" type="slidenum">
              <a:rPr lang="en-US" smtClean="0"/>
              <a:t>‹#›</a:t>
            </a:fld>
            <a:endParaRPr lang="en-US"/>
          </a:p>
        </p:txBody>
      </p:sp>
      <p:sp>
        <p:nvSpPr>
          <p:cNvPr id="6" name="Rectangle 7"/>
          <p:cNvSpPr>
            <a:spLocks noGrp="1"/>
          </p:cNvSpPr>
          <p:nvPr>
            <p:ph type="pic" sz="quarter" idx="14"/>
          </p:nvPr>
        </p:nvSpPr>
        <p:spPr>
          <a:xfrm>
            <a:off x="2247900" y="2411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p:cNvSpPr>
          <p:nvPr>
            <p:ph type="pic" sz="quarter" idx="26"/>
          </p:nvPr>
        </p:nvSpPr>
        <p:spPr>
          <a:xfrm>
            <a:off x="22479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noChangeAspect="1"/>
          </p:cNvSpPr>
          <p:nvPr>
            <p:ph type="pic" sz="quarter" idx="25"/>
          </p:nvPr>
        </p:nvSpPr>
        <p:spPr>
          <a:xfrm>
            <a:off x="4690820" y="241192"/>
            <a:ext cx="2217698"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p:cNvSpPr>
          <p:nvPr>
            <p:ph type="pic" sz="quarter" idx="27"/>
          </p:nvPr>
        </p:nvSpPr>
        <p:spPr>
          <a:xfrm>
            <a:off x="4686300" y="3365392"/>
            <a:ext cx="2216936" cy="288300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0" name="Rectangle 7"/>
          <p:cNvSpPr>
            <a:spLocks noGrp="1"/>
          </p:cNvSpPr>
          <p:nvPr>
            <p:ph type="body" sz="quarter" idx="16" hasCustomPrompt="1"/>
          </p:nvPr>
        </p:nvSpPr>
        <p:spPr>
          <a:xfrm>
            <a:off x="342900" y="1257300"/>
            <a:ext cx="1676400" cy="1905000"/>
          </a:xfrm>
          <a:noFill/>
        </p:spPr>
        <p:txBody>
          <a:bodyPr anchor="b" anchorCtr="0">
            <a:noAutofit/>
          </a:bodyPr>
          <a:lstStyle>
            <a:lvl1pPr marL="0" marR="0" indent="0" algn="r" rtl="0" latinLnBrk="0">
              <a:spcBef>
                <a:spcPct val="20000"/>
              </a:spcBef>
              <a:buFontTx/>
              <a:buNone/>
              <a:defRPr sz="1600" baseline="0">
                <a:solidFill>
                  <a:schemeClr val="tx1">
                    <a:lumMod val="50000"/>
                    <a:lumOff val="50000"/>
                  </a:schemeClr>
                </a:solidFill>
                <a:latin typeface="+mn-lt"/>
                <a:ea typeface="+mn-ea"/>
                <a:cs typeface="+mn-cs"/>
              </a:defRPr>
            </a:lvl1pPr>
            <a:extLst/>
          </a:lstStyle>
          <a:p>
            <a:pPr lvl="0"/>
            <a:r>
              <a:rPr lang="en-US" dirty="0" smtClean="0"/>
              <a:t>Click to add caption</a:t>
            </a:r>
            <a:endParaRPr lang="en-US" dirty="0"/>
          </a:p>
        </p:txBody>
      </p:sp>
      <p:sp>
        <p:nvSpPr>
          <p:cNvPr id="12" name="Rectangle 7"/>
          <p:cNvSpPr>
            <a:spLocks noGrp="1"/>
          </p:cNvSpPr>
          <p:nvPr>
            <p:ph type="body" sz="quarter" idx="28" hasCustomPrompt="1"/>
          </p:nvPr>
        </p:nvSpPr>
        <p:spPr>
          <a:xfrm>
            <a:off x="342900" y="3352800"/>
            <a:ext cx="1676400" cy="1905000"/>
          </a:xfrm>
          <a:noFill/>
        </p:spPr>
        <p:txBody>
          <a:bodyPr anchor="t" anchorCtr="0"/>
          <a:lstStyle>
            <a:lvl1pPr marL="0" marR="0" indent="0" algn="r">
              <a:buFontTx/>
              <a:buNone/>
              <a:defRPr sz="1600" baseline="0">
                <a:solidFill>
                  <a:schemeClr val="tx1">
                    <a:lumMod val="50000"/>
                    <a:lumOff val="50000"/>
                  </a:schemeClr>
                </a:solidFill>
              </a:defRPr>
            </a:lvl1pPr>
            <a:extLst/>
          </a:lstStyle>
          <a:p>
            <a:pPr lvl="0"/>
            <a:r>
              <a:rPr lang="en-US" dirty="0" smtClean="0"/>
              <a:t>Click to add caption</a:t>
            </a:r>
            <a:endParaRPr lang="en-US" dirty="0"/>
          </a:p>
        </p:txBody>
      </p:sp>
      <p:sp>
        <p:nvSpPr>
          <p:cNvPr id="13" name="Rectangle 7"/>
          <p:cNvSpPr>
            <a:spLocks noGrp="1"/>
          </p:cNvSpPr>
          <p:nvPr>
            <p:ph type="body" sz="quarter" idx="30" hasCustomPrompt="1"/>
          </p:nvPr>
        </p:nvSpPr>
        <p:spPr>
          <a:xfrm>
            <a:off x="7124700" y="3352800"/>
            <a:ext cx="1676400" cy="1905000"/>
          </a:xfrm>
          <a:noFill/>
        </p:spPr>
        <p:txBody>
          <a:bodyPr anchor="t" anchorCtr="0"/>
          <a:lstStyle>
            <a:lvl1pPr marL="0" marR="0" indent="0" algn="l">
              <a:buFontTx/>
              <a:buNone/>
              <a:defRPr sz="1600" baseline="0">
                <a:solidFill>
                  <a:schemeClr val="tx1">
                    <a:lumMod val="50000"/>
                    <a:lumOff val="50000"/>
                  </a:schemeClr>
                </a:solidFill>
              </a:defRPr>
            </a:lvl1pPr>
            <a:extLst/>
          </a:lstStyle>
          <a:p>
            <a:pPr lvl="0"/>
            <a:r>
              <a:rPr lang="en-US" dirty="0" smtClean="0"/>
              <a:t>Click to add caption</a:t>
            </a:r>
            <a:endParaRPr lang="en-US" dirty="0"/>
          </a:p>
        </p:txBody>
      </p:sp>
      <p:sp>
        <p:nvSpPr>
          <p:cNvPr id="14" name="Rectangle 7"/>
          <p:cNvSpPr>
            <a:spLocks noGrp="1"/>
          </p:cNvSpPr>
          <p:nvPr>
            <p:ph type="body" sz="quarter" idx="31" hasCustomPrompt="1"/>
          </p:nvPr>
        </p:nvSpPr>
        <p:spPr>
          <a:xfrm>
            <a:off x="7124700" y="1257300"/>
            <a:ext cx="1676400" cy="1905000"/>
          </a:xfrm>
        </p:spPr>
        <p:txBody>
          <a:bodyPr anchor="b" anchorCtr="0"/>
          <a:lstStyle>
            <a:lvl1pPr marL="0" marR="0" indent="0" algn="l">
              <a:buFontTx/>
              <a:buNone/>
              <a:defRPr sz="1600" baseline="0">
                <a:solidFill>
                  <a:schemeClr val="tx1">
                    <a:lumMod val="50000"/>
                    <a:lumOff val="50000"/>
                  </a:schemeClr>
                </a:solidFill>
              </a:defRPr>
            </a:lvl1pPr>
            <a:extLst/>
          </a:lstStyle>
          <a:p>
            <a:pPr lvl="0"/>
            <a:r>
              <a:rPr lang="en-US" dirty="0" smtClean="0"/>
              <a:t>Click to add caption</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4-Up Portrait with Title and Large Caption">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2286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p:cNvSpPr>
          <p:nvPr>
            <p:ph type="pic" sz="quarter" idx="31"/>
          </p:nvPr>
        </p:nvSpPr>
        <p:spPr>
          <a:xfrm>
            <a:off x="462280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p:cNvSpPr>
          <p:nvPr>
            <p:ph type="pic" sz="quarter" idx="30"/>
          </p:nvPr>
        </p:nvSpPr>
        <p:spPr>
          <a:xfrm>
            <a:off x="2425260"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p:cNvSpPr>
          <p:nvPr>
            <p:ph type="pic" sz="quarter" idx="32"/>
          </p:nvPr>
        </p:nvSpPr>
        <p:spPr>
          <a:xfrm>
            <a:off x="6816366" y="838200"/>
            <a:ext cx="2000252" cy="266700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0" name="Rectangle 7"/>
          <p:cNvSpPr>
            <a:spLocks noGrp="1"/>
          </p:cNvSpPr>
          <p:nvPr>
            <p:ph type="body" sz="quarter" idx="29" hasCustomPrompt="1"/>
          </p:nvPr>
        </p:nvSpPr>
        <p:spPr>
          <a:xfrm>
            <a:off x="228600" y="3733799"/>
            <a:ext cx="8610600" cy="457200"/>
          </a:xfrm>
        </p:spPr>
        <p:txBody>
          <a:bodyPr anchor="t" anchorCtr="0">
            <a:noAutofit/>
          </a:bodyPr>
          <a:lstStyle>
            <a:lvl1pPr marL="0" marR="0" indent="0" algn="l">
              <a:buFontTx/>
              <a:buNone/>
              <a:defRPr sz="2600" b="1" baseline="0">
                <a:solidFill>
                  <a:srgbClr val="FC7500"/>
                </a:solidFill>
              </a:defRPr>
            </a:lvl1pPr>
            <a:extLst/>
          </a:lstStyle>
          <a:p>
            <a:pPr lvl="0"/>
            <a:r>
              <a:rPr lang="en-US" dirty="0" smtClean="0"/>
              <a:t>Click to add title style</a:t>
            </a:r>
            <a:endParaRPr lang="en-US" dirty="0"/>
          </a:p>
        </p:txBody>
      </p:sp>
      <p:sp>
        <p:nvSpPr>
          <p:cNvPr id="12" name="Text Placeholder 11"/>
          <p:cNvSpPr>
            <a:spLocks noGrp="1"/>
          </p:cNvSpPr>
          <p:nvPr>
            <p:ph type="body" sz="quarter" idx="33" hasCustomPrompt="1"/>
          </p:nvPr>
        </p:nvSpPr>
        <p:spPr>
          <a:xfrm>
            <a:off x="228600" y="4343399"/>
            <a:ext cx="8610600" cy="1600200"/>
          </a:xfrm>
        </p:spPr>
        <p:txBody>
          <a:bodyPr>
            <a:normAutofit/>
          </a:bodyPr>
          <a:lstStyle>
            <a:lvl1pPr>
              <a:buNone/>
              <a:defRPr sz="2000">
                <a:solidFill>
                  <a:schemeClr val="tx1">
                    <a:lumMod val="75000"/>
                    <a:lumOff val="25000"/>
                  </a:schemeClr>
                </a:solidFill>
              </a:defRPr>
            </a:lvl1pPr>
          </a:lstStyle>
          <a:p>
            <a:pPr lvl="0"/>
            <a:r>
              <a:rPr lang="en-US" dirty="0" smtClean="0"/>
              <a:t>Click to add caption text</a:t>
            </a:r>
            <a:endParaRPr lang="en-US" dirty="0"/>
          </a:p>
        </p:txBody>
      </p:sp>
      <p:grpSp>
        <p:nvGrpSpPr>
          <p:cNvPr id="11" name="Group 10"/>
          <p:cNvGrpSpPr/>
          <p:nvPr userDrawn="1"/>
        </p:nvGrpSpPr>
        <p:grpSpPr>
          <a:xfrm rot="5400000">
            <a:off x="4277032" y="1991032"/>
            <a:ext cx="589936" cy="9144000"/>
            <a:chOff x="8524568" y="0"/>
            <a:chExt cx="589936" cy="6858000"/>
          </a:xfrm>
        </p:grpSpPr>
        <p:sp>
          <p:nvSpPr>
            <p:cNvPr id="13" name="Rectangle 12"/>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4" name="Straight Connector 13"/>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5"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7/24/2015</a:t>
            </a:fld>
            <a:endParaRPr lang="en-US" dirty="0"/>
          </a:p>
        </p:txBody>
      </p:sp>
      <p:sp>
        <p:nvSpPr>
          <p:cNvPr id="16"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7"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4-Up Mixed">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6" name="Rectangle 7"/>
          <p:cNvSpPr>
            <a:spLocks noGrp="1"/>
          </p:cNvSpPr>
          <p:nvPr>
            <p:ph type="pic" sz="quarter" idx="14"/>
          </p:nvPr>
        </p:nvSpPr>
        <p:spPr>
          <a:xfrm>
            <a:off x="762000" y="257665"/>
            <a:ext cx="4481957" cy="5990735"/>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noChangeAspect="1"/>
          </p:cNvSpPr>
          <p:nvPr>
            <p:ph type="pic" sz="quarter" idx="18"/>
          </p:nvPr>
        </p:nvSpPr>
        <p:spPr>
          <a:xfrm>
            <a:off x="5655438" y="257665"/>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noChangeAspect="1"/>
          </p:cNvSpPr>
          <p:nvPr>
            <p:ph type="pic" sz="quarter" idx="22"/>
          </p:nvPr>
        </p:nvSpPr>
        <p:spPr>
          <a:xfrm>
            <a:off x="5655438" y="23622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noChangeAspect="1"/>
          </p:cNvSpPr>
          <p:nvPr>
            <p:ph type="pic" sz="quarter" idx="23"/>
          </p:nvPr>
        </p:nvSpPr>
        <p:spPr>
          <a:xfrm>
            <a:off x="5655438" y="4495800"/>
            <a:ext cx="2366713" cy="1775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2"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7/24/2015</a:t>
            </a:fld>
            <a:endParaRPr lang="en-US"/>
          </a:p>
        </p:txBody>
      </p:sp>
      <p:sp>
        <p:nvSpPr>
          <p:cNvPr id="13" name="Footer Placeholder 4"/>
          <p:cNvSpPr>
            <a:spLocks noGrp="1"/>
          </p:cNvSpPr>
          <p:nvPr>
            <p:ph type="ftr" sz="quarter" idx="11"/>
          </p:nvPr>
        </p:nvSpPr>
        <p:spPr>
          <a:xfrm>
            <a:off x="2971800" y="6553200"/>
            <a:ext cx="2895600" cy="304800"/>
          </a:xfrm>
        </p:spPr>
        <p:txBody>
          <a:bodyPr/>
          <a:lstStyle/>
          <a:p>
            <a:endParaRPr lang="en-US"/>
          </a:p>
        </p:txBody>
      </p:sp>
      <p:sp>
        <p:nvSpPr>
          <p:cNvPr id="14"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
        <p:nvSpPr>
          <p:cNvPr id="15" name="Rectangle 14"/>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6" name="Straight Connector 15"/>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bum Section ">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609600" y="4646839"/>
            <a:ext cx="7772400" cy="1362075"/>
          </a:xfrm>
        </p:spPr>
        <p:txBody>
          <a:bodyPr anchor="t"/>
          <a:lstStyle>
            <a:lvl1pPr algn="l">
              <a:defRPr sz="4000" b="1" cap="all">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314665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7/24/2015</a:t>
            </a:fld>
            <a:endParaRPr lang="en-US"/>
          </a:p>
        </p:txBody>
      </p:sp>
      <p:sp>
        <p:nvSpPr>
          <p:cNvPr id="10" name="Footer Placeholder 4"/>
          <p:cNvSpPr>
            <a:spLocks noGrp="1"/>
          </p:cNvSpPr>
          <p:nvPr>
            <p:ph type="ftr" sz="quarter" idx="11"/>
          </p:nvPr>
        </p:nvSpPr>
        <p:spPr>
          <a:xfrm>
            <a:off x="2971800" y="6553200"/>
            <a:ext cx="2895600" cy="304800"/>
          </a:xfrm>
        </p:spPr>
        <p:txBody>
          <a:bodyPr/>
          <a:lstStyle/>
          <a:p>
            <a:endParaRPr lang="en-US"/>
          </a:p>
        </p:txBody>
      </p:sp>
      <p:sp>
        <p:nvSpPr>
          <p:cNvPr id="11"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Up: 3 Landscape with 2 Portrait">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7"/>
          <p:cNvSpPr>
            <a:spLocks noGrp="1"/>
          </p:cNvSpPr>
          <p:nvPr>
            <p:ph type="pic" sz="quarter" idx="14"/>
          </p:nvPr>
        </p:nvSpPr>
        <p:spPr>
          <a:xfrm>
            <a:off x="609600" y="3480498"/>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7" name="Rectangle 7"/>
          <p:cNvSpPr>
            <a:spLocks noGrp="1"/>
          </p:cNvSpPr>
          <p:nvPr>
            <p:ph type="pic" sz="quarter" idx="17"/>
          </p:nvPr>
        </p:nvSpPr>
        <p:spPr>
          <a:xfrm>
            <a:off x="2881448" y="228600"/>
            <a:ext cx="5259410" cy="3944558"/>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Picture Placeholder 7"/>
          <p:cNvSpPr>
            <a:spLocks noGrp="1"/>
          </p:cNvSpPr>
          <p:nvPr>
            <p:ph type="pic" sz="quarter" idx="26"/>
          </p:nvPr>
        </p:nvSpPr>
        <p:spPr>
          <a:xfrm>
            <a:off x="609600" y="228601"/>
            <a:ext cx="1920956" cy="2757620"/>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9" name="Rectangle 7"/>
          <p:cNvSpPr>
            <a:spLocks noGrp="1" noChangeAspect="1"/>
          </p:cNvSpPr>
          <p:nvPr>
            <p:ph type="pic" sz="quarter" idx="27"/>
          </p:nvPr>
        </p:nvSpPr>
        <p:spPr>
          <a:xfrm>
            <a:off x="5799895" y="4563306"/>
            <a:ext cx="2429706"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0" name="Rectangle 7"/>
          <p:cNvSpPr>
            <a:spLocks noGrp="1" noChangeAspect="1"/>
          </p:cNvSpPr>
          <p:nvPr>
            <p:ph type="pic" sz="quarter" idx="28"/>
          </p:nvPr>
        </p:nvSpPr>
        <p:spPr>
          <a:xfrm>
            <a:off x="2895600" y="4563306"/>
            <a:ext cx="2512020" cy="1707737"/>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3"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7/24/2015</a:t>
            </a:fld>
            <a:endParaRPr lang="en-US"/>
          </a:p>
        </p:txBody>
      </p:sp>
      <p:sp>
        <p:nvSpPr>
          <p:cNvPr id="14" name="Footer Placeholder 4"/>
          <p:cNvSpPr>
            <a:spLocks noGrp="1"/>
          </p:cNvSpPr>
          <p:nvPr>
            <p:ph type="ftr" sz="quarter" idx="11"/>
          </p:nvPr>
        </p:nvSpPr>
        <p:spPr>
          <a:xfrm>
            <a:off x="2971800" y="6553200"/>
            <a:ext cx="2895600" cy="304800"/>
          </a:xfrm>
        </p:spPr>
        <p:txBody>
          <a:bodyPr/>
          <a:lstStyle/>
          <a:p>
            <a:endParaRPr lang="en-US"/>
          </a:p>
        </p:txBody>
      </p:sp>
      <p:sp>
        <p:nvSpPr>
          <p:cNvPr id="15"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5-Up: 2 Landscape with 3 Portrait">
    <p:bg>
      <p:bgPr>
        <a:solidFill>
          <a:schemeClr val="bg1">
            <a:lumMod val="95000"/>
          </a:schemeClr>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FEED2B4-868F-4681-9E70-FF7ECCDC67D4}" type="datetimeFigureOut">
              <a:rPr lang="en-US" smtClean="0"/>
              <a:t>7/24/2015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F88FF4-1BD9-4AA8-B980-C7776087ABAF}" type="slidenum">
              <a:rPr lang="en-US" smtClean="0"/>
              <a:t>‹#›</a:t>
            </a:fld>
            <a:endParaRPr lang="en-US"/>
          </a:p>
        </p:txBody>
      </p:sp>
      <p:sp>
        <p:nvSpPr>
          <p:cNvPr id="10" name="Rectangle 7"/>
          <p:cNvSpPr>
            <a:spLocks noGrp="1"/>
          </p:cNvSpPr>
          <p:nvPr>
            <p:ph type="pic" sz="quarter" idx="26"/>
          </p:nvPr>
        </p:nvSpPr>
        <p:spPr>
          <a:xfrm>
            <a:off x="5291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1" name="Rectangle 7"/>
          <p:cNvSpPr>
            <a:spLocks noGrp="1"/>
          </p:cNvSpPr>
          <p:nvPr>
            <p:ph type="pic" sz="quarter" idx="29"/>
          </p:nvPr>
        </p:nvSpPr>
        <p:spPr>
          <a:xfrm>
            <a:off x="511374"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Font typeface="Arial" pitchFamily="34" charset="0"/>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2" name="Rectangle 7"/>
          <p:cNvSpPr>
            <a:spLocks noGrp="1"/>
          </p:cNvSpPr>
          <p:nvPr>
            <p:ph type="pic" sz="quarter" idx="30"/>
          </p:nvPr>
        </p:nvSpPr>
        <p:spPr>
          <a:xfrm>
            <a:off x="4780700" y="228601"/>
            <a:ext cx="3829900" cy="2651469"/>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3" name="Rectangle 7"/>
          <p:cNvSpPr>
            <a:spLocks noGrp="1"/>
          </p:cNvSpPr>
          <p:nvPr>
            <p:ph type="pic" sz="quarter" idx="27"/>
          </p:nvPr>
        </p:nvSpPr>
        <p:spPr>
          <a:xfrm>
            <a:off x="33104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14" name="Rectangle 7"/>
          <p:cNvSpPr>
            <a:spLocks noGrp="1"/>
          </p:cNvSpPr>
          <p:nvPr>
            <p:ph type="pic" sz="quarter" idx="28"/>
          </p:nvPr>
        </p:nvSpPr>
        <p:spPr>
          <a:xfrm>
            <a:off x="6091705" y="3124200"/>
            <a:ext cx="2518895" cy="3167033"/>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Photo Grid with Captions">
    <p:bg>
      <p:bgRef idx="1001">
        <a:schemeClr val="bg1"/>
      </p:bgRef>
    </p:bg>
    <p:spTree>
      <p:nvGrpSpPr>
        <p:cNvPr id="1" name=""/>
        <p:cNvGrpSpPr/>
        <p:nvPr/>
      </p:nvGrpSpPr>
      <p:grpSpPr>
        <a:xfrm>
          <a:off x="0" y="0"/>
          <a:ext cx="0" cy="0"/>
          <a:chOff x="0" y="0"/>
          <a:chExt cx="0" cy="0"/>
        </a:xfrm>
      </p:grpSpPr>
      <p:sp>
        <p:nvSpPr>
          <p:cNvPr id="65" name="Rectangle 64"/>
          <p:cNvSpPr/>
          <p:nvPr userDrawn="1"/>
        </p:nvSpPr>
        <p:spPr>
          <a:xfrm>
            <a:off x="46482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Placeholder 25"/>
          <p:cNvSpPr>
            <a:spLocks noGrp="1"/>
          </p:cNvSpPr>
          <p:nvPr>
            <p:ph type="body" sz="quarter" idx="31" hasCustomPrompt="1"/>
          </p:nvPr>
        </p:nvSpPr>
        <p:spPr>
          <a:xfrm>
            <a:off x="4724400" y="47106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67" name="Text Placeholder 28"/>
          <p:cNvSpPr>
            <a:spLocks noGrp="1"/>
          </p:cNvSpPr>
          <p:nvPr>
            <p:ph type="body" sz="quarter" idx="32" hasCustomPrompt="1"/>
          </p:nvPr>
        </p:nvSpPr>
        <p:spPr>
          <a:xfrm>
            <a:off x="4724400" y="51678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33" name="Rectangle 32"/>
          <p:cNvSpPr/>
          <p:nvPr userDrawn="1"/>
        </p:nvSpPr>
        <p:spPr>
          <a:xfrm>
            <a:off x="46482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Placeholder 25"/>
          <p:cNvSpPr>
            <a:spLocks noGrp="1"/>
          </p:cNvSpPr>
          <p:nvPr>
            <p:ph type="body" sz="quarter" idx="19" hasCustomPrompt="1"/>
          </p:nvPr>
        </p:nvSpPr>
        <p:spPr>
          <a:xfrm>
            <a:off x="4724400" y="4434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35" name="Text Placeholder 28"/>
          <p:cNvSpPr>
            <a:spLocks noGrp="1"/>
          </p:cNvSpPr>
          <p:nvPr>
            <p:ph type="body" sz="quarter" idx="20" hasCustomPrompt="1"/>
          </p:nvPr>
        </p:nvSpPr>
        <p:spPr>
          <a:xfrm>
            <a:off x="4724400" y="9006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27" name="Rectangle 26"/>
          <p:cNvSpPr/>
          <p:nvPr userDrawn="1"/>
        </p:nvSpPr>
        <p:spPr>
          <a:xfrm>
            <a:off x="228600" y="2910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11"/>
          <p:cNvSpPr>
            <a:spLocks noGrp="1"/>
          </p:cNvSpPr>
          <p:nvPr>
            <p:ph type="pic" sz="quarter" idx="13"/>
          </p:nvPr>
        </p:nvSpPr>
        <p:spPr>
          <a:xfrm>
            <a:off x="2438400" y="2910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24" name="Picture Placeholder 11"/>
          <p:cNvSpPr>
            <a:spLocks noGrp="1"/>
          </p:cNvSpPr>
          <p:nvPr>
            <p:ph type="pic" sz="quarter" idx="16"/>
          </p:nvPr>
        </p:nvSpPr>
        <p:spPr>
          <a:xfrm>
            <a:off x="6858000" y="2910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26" name="Text Placeholder 25"/>
          <p:cNvSpPr>
            <a:spLocks noGrp="1"/>
          </p:cNvSpPr>
          <p:nvPr>
            <p:ph type="body" sz="quarter" idx="17" hasCustomPrompt="1"/>
          </p:nvPr>
        </p:nvSpPr>
        <p:spPr>
          <a:xfrm>
            <a:off x="304800" y="4434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29" name="Text Placeholder 28"/>
          <p:cNvSpPr>
            <a:spLocks noGrp="1"/>
          </p:cNvSpPr>
          <p:nvPr>
            <p:ph type="body" sz="quarter" idx="18" hasCustomPrompt="1"/>
          </p:nvPr>
        </p:nvSpPr>
        <p:spPr>
          <a:xfrm>
            <a:off x="304800" y="9006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52" name="Rectangle 51"/>
          <p:cNvSpPr/>
          <p:nvPr userDrawn="1"/>
        </p:nvSpPr>
        <p:spPr>
          <a:xfrm>
            <a:off x="24408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54"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55" name="Text Placeholder 25"/>
          <p:cNvSpPr>
            <a:spLocks noGrp="1"/>
          </p:cNvSpPr>
          <p:nvPr>
            <p:ph type="body" sz="quarter" idx="23" hasCustomPrompt="1"/>
          </p:nvPr>
        </p:nvSpPr>
        <p:spPr>
          <a:xfrm>
            <a:off x="2517057" y="25770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56" name="Text Placeholder 28"/>
          <p:cNvSpPr>
            <a:spLocks noGrp="1"/>
          </p:cNvSpPr>
          <p:nvPr>
            <p:ph type="body" sz="quarter" idx="24" hasCustomPrompt="1"/>
          </p:nvPr>
        </p:nvSpPr>
        <p:spPr>
          <a:xfrm>
            <a:off x="2517057" y="30342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left</a:t>
            </a:r>
            <a:endParaRPr lang="en-US" dirty="0"/>
          </a:p>
        </p:txBody>
      </p:sp>
      <p:sp>
        <p:nvSpPr>
          <p:cNvPr id="57" name="Rectangle 56"/>
          <p:cNvSpPr/>
          <p:nvPr userDrawn="1"/>
        </p:nvSpPr>
        <p:spPr>
          <a:xfrm>
            <a:off x="6860457" y="24246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Placeholder 25"/>
          <p:cNvSpPr>
            <a:spLocks noGrp="1"/>
          </p:cNvSpPr>
          <p:nvPr>
            <p:ph type="body" sz="quarter" idx="25" hasCustomPrompt="1"/>
          </p:nvPr>
        </p:nvSpPr>
        <p:spPr>
          <a:xfrm>
            <a:off x="6936657" y="25770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59" name="Text Placeholder 28"/>
          <p:cNvSpPr>
            <a:spLocks noGrp="1"/>
          </p:cNvSpPr>
          <p:nvPr>
            <p:ph type="body" sz="quarter" idx="26" hasCustomPrompt="1"/>
          </p:nvPr>
        </p:nvSpPr>
        <p:spPr>
          <a:xfrm>
            <a:off x="6936657" y="30342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left</a:t>
            </a:r>
            <a:endParaRPr lang="en-US" dirty="0"/>
          </a:p>
        </p:txBody>
      </p:sp>
      <p:sp>
        <p:nvSpPr>
          <p:cNvPr id="60" name="Rectangle 59"/>
          <p:cNvSpPr/>
          <p:nvPr userDrawn="1"/>
        </p:nvSpPr>
        <p:spPr>
          <a:xfrm>
            <a:off x="228600" y="4558210"/>
            <a:ext cx="2057400" cy="199499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Picture Placeholder 11"/>
          <p:cNvSpPr>
            <a:spLocks noGrp="1"/>
          </p:cNvSpPr>
          <p:nvPr>
            <p:ph type="pic" sz="quarter" idx="27"/>
          </p:nvPr>
        </p:nvSpPr>
        <p:spPr>
          <a:xfrm>
            <a:off x="2435942"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62" name="Picture Placeholder 11"/>
          <p:cNvSpPr>
            <a:spLocks noGrp="1"/>
          </p:cNvSpPr>
          <p:nvPr>
            <p:ph type="pic" sz="quarter" idx="28"/>
          </p:nvPr>
        </p:nvSpPr>
        <p:spPr>
          <a:xfrm>
            <a:off x="6855542"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63" name="Text Placeholder 25"/>
          <p:cNvSpPr>
            <a:spLocks noGrp="1"/>
          </p:cNvSpPr>
          <p:nvPr>
            <p:ph type="body" sz="quarter" idx="29" hasCustomPrompt="1"/>
          </p:nvPr>
        </p:nvSpPr>
        <p:spPr>
          <a:xfrm>
            <a:off x="304800" y="4710610"/>
            <a:ext cx="1905000" cy="366889"/>
          </a:xfrm>
        </p:spPr>
        <p:txBody>
          <a:bodyPr>
            <a:normAutofit/>
          </a:bodyPr>
          <a:lstStyle>
            <a:lvl1pPr algn="l">
              <a:buNone/>
              <a:defRPr sz="1600" b="1" baseline="0">
                <a:solidFill>
                  <a:srgbClr val="FC7500"/>
                </a:solidFill>
              </a:defRPr>
            </a:lvl1pPr>
          </a:lstStyle>
          <a:p>
            <a:pPr lvl="0"/>
            <a:r>
              <a:rPr lang="en-US" dirty="0" smtClean="0"/>
              <a:t>CLICK TO ADD TITLE</a:t>
            </a:r>
            <a:endParaRPr lang="en-US" dirty="0"/>
          </a:p>
        </p:txBody>
      </p:sp>
      <p:sp>
        <p:nvSpPr>
          <p:cNvPr id="64" name="Text Placeholder 28"/>
          <p:cNvSpPr>
            <a:spLocks noGrp="1"/>
          </p:cNvSpPr>
          <p:nvPr>
            <p:ph type="body" sz="quarter" idx="30" hasCustomPrompt="1"/>
          </p:nvPr>
        </p:nvSpPr>
        <p:spPr>
          <a:xfrm>
            <a:off x="304800" y="51678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28" name="Date Placeholder 6"/>
          <p:cNvSpPr>
            <a:spLocks noGrp="1"/>
          </p:cNvSpPr>
          <p:nvPr>
            <p:ph type="dt" sz="half" idx="10"/>
          </p:nvPr>
        </p:nvSpPr>
        <p:spPr>
          <a:xfrm>
            <a:off x="457200" y="6553200"/>
            <a:ext cx="2133600" cy="304800"/>
          </a:xfrm>
        </p:spPr>
        <p:txBody>
          <a:bodyPr/>
          <a:lstStyle/>
          <a:p>
            <a:fld id="{EFEED2B4-868F-4681-9E70-FF7ECCDC67D4}" type="datetimeFigureOut">
              <a:rPr lang="en-US" smtClean="0"/>
              <a:t>7/24/2015</a:t>
            </a:fld>
            <a:endParaRPr lang="en-US"/>
          </a:p>
        </p:txBody>
      </p:sp>
      <p:sp>
        <p:nvSpPr>
          <p:cNvPr id="30" name="Footer Placeholder 7"/>
          <p:cNvSpPr>
            <a:spLocks noGrp="1"/>
          </p:cNvSpPr>
          <p:nvPr>
            <p:ph type="ftr" sz="quarter" idx="11"/>
          </p:nvPr>
        </p:nvSpPr>
        <p:spPr>
          <a:xfrm>
            <a:off x="3124200" y="6553200"/>
            <a:ext cx="2895600" cy="304800"/>
          </a:xfrm>
        </p:spPr>
        <p:txBody>
          <a:bodyPr/>
          <a:lstStyle/>
          <a:p>
            <a:endParaRPr lang="en-US"/>
          </a:p>
        </p:txBody>
      </p:sp>
      <p:sp>
        <p:nvSpPr>
          <p:cNvPr id="31" name="Slide Number Placeholder 8"/>
          <p:cNvSpPr>
            <a:spLocks noGrp="1"/>
          </p:cNvSpPr>
          <p:nvPr>
            <p:ph type="sldNum" sz="quarter" idx="12"/>
          </p:nvPr>
        </p:nvSpPr>
        <p:spPr>
          <a:xfrm>
            <a:off x="6553200" y="6553200"/>
            <a:ext cx="2133600" cy="304800"/>
          </a:xfrm>
        </p:spPr>
        <p:txBody>
          <a:bodyPr/>
          <a:lstStyle/>
          <a:p>
            <a:fld id="{80F88FF4-1BD9-4AA8-B980-C7776087AB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hoto Grid with Colored Captions">
    <p:bg>
      <p:bgPr>
        <a:solidFill>
          <a:schemeClr val="bg1"/>
        </a:solidFill>
        <a:effectLst/>
      </p:bgPr>
    </p:bg>
    <p:spTree>
      <p:nvGrpSpPr>
        <p:cNvPr id="1" name=""/>
        <p:cNvGrpSpPr/>
        <p:nvPr/>
      </p:nvGrpSpPr>
      <p:grpSpPr>
        <a:xfrm>
          <a:off x="0" y="0"/>
          <a:ext cx="0" cy="0"/>
          <a:chOff x="0" y="0"/>
          <a:chExt cx="0" cy="0"/>
        </a:xfrm>
      </p:grpSpPr>
      <p:sp>
        <p:nvSpPr>
          <p:cNvPr id="51" name="Rectangle 50"/>
          <p:cNvSpPr/>
          <p:nvPr userDrawn="1"/>
        </p:nvSpPr>
        <p:spPr>
          <a:xfrm>
            <a:off x="4648200" y="45582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Placeholder 25"/>
          <p:cNvSpPr>
            <a:spLocks noGrp="1"/>
          </p:cNvSpPr>
          <p:nvPr>
            <p:ph type="body" sz="quarter" idx="31" hasCustomPrompt="1"/>
          </p:nvPr>
        </p:nvSpPr>
        <p:spPr>
          <a:xfrm>
            <a:off x="4724400" y="47106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53" name="Text Placeholder 28"/>
          <p:cNvSpPr>
            <a:spLocks noGrp="1"/>
          </p:cNvSpPr>
          <p:nvPr>
            <p:ph type="body" sz="quarter" idx="32" hasCustomPrompt="1"/>
          </p:nvPr>
        </p:nvSpPr>
        <p:spPr>
          <a:xfrm>
            <a:off x="4724400" y="51678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right</a:t>
            </a:r>
            <a:endParaRPr lang="en-US" dirty="0"/>
          </a:p>
        </p:txBody>
      </p:sp>
      <p:sp>
        <p:nvSpPr>
          <p:cNvPr id="35" name="Rectangle 34"/>
          <p:cNvSpPr/>
          <p:nvPr userDrawn="1"/>
        </p:nvSpPr>
        <p:spPr>
          <a:xfrm>
            <a:off x="4648200" y="2910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 Placeholder 25"/>
          <p:cNvSpPr>
            <a:spLocks noGrp="1"/>
          </p:cNvSpPr>
          <p:nvPr>
            <p:ph type="body" sz="quarter" idx="19" hasCustomPrompt="1"/>
          </p:nvPr>
        </p:nvSpPr>
        <p:spPr>
          <a:xfrm>
            <a:off x="4724400" y="443410"/>
            <a:ext cx="1905000" cy="366889"/>
          </a:xfrm>
        </p:spPr>
        <p:txBody>
          <a:bodyPr>
            <a:normAutofit/>
          </a:bodyPr>
          <a:lstStyle>
            <a:lvl1pPr algn="l">
              <a:buNone/>
              <a:defRPr sz="1600" b="1" baseline="0">
                <a:solidFill>
                  <a:schemeClr val="accent1">
                    <a:lumMod val="75000"/>
                  </a:schemeClr>
                </a:solidFill>
              </a:defRPr>
            </a:lvl1pPr>
          </a:lstStyle>
          <a:p>
            <a:pPr lvl="0"/>
            <a:r>
              <a:rPr lang="en-US" dirty="0" smtClean="0"/>
              <a:t>CLICK TO ADD TITLE</a:t>
            </a:r>
            <a:endParaRPr lang="en-US" dirty="0"/>
          </a:p>
        </p:txBody>
      </p:sp>
      <p:sp>
        <p:nvSpPr>
          <p:cNvPr id="37" name="Text Placeholder 28"/>
          <p:cNvSpPr>
            <a:spLocks noGrp="1"/>
          </p:cNvSpPr>
          <p:nvPr>
            <p:ph type="body" sz="quarter" idx="20" hasCustomPrompt="1"/>
          </p:nvPr>
        </p:nvSpPr>
        <p:spPr>
          <a:xfrm>
            <a:off x="4724400" y="9006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30" name="Rectangle 29"/>
          <p:cNvSpPr/>
          <p:nvPr userDrawn="1"/>
        </p:nvSpPr>
        <p:spPr>
          <a:xfrm>
            <a:off x="228600" y="291010"/>
            <a:ext cx="2057400" cy="199499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C7500"/>
              </a:solidFill>
            </a:endParaRPr>
          </a:p>
        </p:txBody>
      </p:sp>
      <p:sp>
        <p:nvSpPr>
          <p:cNvPr id="31" name="Picture Placeholder 11"/>
          <p:cNvSpPr>
            <a:spLocks noGrp="1"/>
          </p:cNvSpPr>
          <p:nvPr>
            <p:ph type="pic" sz="quarter" idx="13"/>
          </p:nvPr>
        </p:nvSpPr>
        <p:spPr>
          <a:xfrm>
            <a:off x="2435942" y="295275"/>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32" name="Picture Placeholder 11"/>
          <p:cNvSpPr>
            <a:spLocks noGrp="1"/>
          </p:cNvSpPr>
          <p:nvPr>
            <p:ph type="pic" sz="quarter" idx="16"/>
          </p:nvPr>
        </p:nvSpPr>
        <p:spPr>
          <a:xfrm>
            <a:off x="6855542" y="2910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33" name="Text Placeholder 25"/>
          <p:cNvSpPr>
            <a:spLocks noGrp="1"/>
          </p:cNvSpPr>
          <p:nvPr>
            <p:ph type="body" sz="quarter" idx="17" hasCustomPrompt="1"/>
          </p:nvPr>
        </p:nvSpPr>
        <p:spPr>
          <a:xfrm>
            <a:off x="304800" y="4434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34" name="Text Placeholder 28"/>
          <p:cNvSpPr>
            <a:spLocks noGrp="1"/>
          </p:cNvSpPr>
          <p:nvPr>
            <p:ph type="body" sz="quarter" idx="18" hasCustomPrompt="1"/>
          </p:nvPr>
        </p:nvSpPr>
        <p:spPr>
          <a:xfrm>
            <a:off x="304800" y="9006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right</a:t>
            </a:r>
            <a:endParaRPr lang="en-US" dirty="0"/>
          </a:p>
        </p:txBody>
      </p:sp>
      <p:sp>
        <p:nvSpPr>
          <p:cNvPr id="38" name="Rectangle 37"/>
          <p:cNvSpPr/>
          <p:nvPr userDrawn="1"/>
        </p:nvSpPr>
        <p:spPr>
          <a:xfrm>
            <a:off x="2440857" y="2424610"/>
            <a:ext cx="2057400" cy="199499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Picture Placeholder 11"/>
          <p:cNvSpPr>
            <a:spLocks noGrp="1"/>
          </p:cNvSpPr>
          <p:nvPr>
            <p:ph type="pic" sz="quarter" idx="21"/>
          </p:nvPr>
        </p:nvSpPr>
        <p:spPr>
          <a:xfrm>
            <a:off x="228600"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40" name="Picture Placeholder 11"/>
          <p:cNvSpPr>
            <a:spLocks noGrp="1"/>
          </p:cNvSpPr>
          <p:nvPr>
            <p:ph type="pic" sz="quarter" idx="22"/>
          </p:nvPr>
        </p:nvSpPr>
        <p:spPr>
          <a:xfrm>
            <a:off x="4650657" y="24246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41" name="Text Placeholder 25"/>
          <p:cNvSpPr>
            <a:spLocks noGrp="1"/>
          </p:cNvSpPr>
          <p:nvPr>
            <p:ph type="body" sz="quarter" idx="23" hasCustomPrompt="1"/>
          </p:nvPr>
        </p:nvSpPr>
        <p:spPr>
          <a:xfrm>
            <a:off x="2517057" y="25770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42" name="Text Placeholder 28"/>
          <p:cNvSpPr>
            <a:spLocks noGrp="1"/>
          </p:cNvSpPr>
          <p:nvPr>
            <p:ph type="body" sz="quarter" idx="24" hasCustomPrompt="1"/>
          </p:nvPr>
        </p:nvSpPr>
        <p:spPr>
          <a:xfrm>
            <a:off x="2517057" y="30342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left</a:t>
            </a:r>
            <a:endParaRPr lang="en-US" dirty="0"/>
          </a:p>
        </p:txBody>
      </p:sp>
      <p:sp>
        <p:nvSpPr>
          <p:cNvPr id="43" name="Rectangle 42"/>
          <p:cNvSpPr/>
          <p:nvPr userDrawn="1"/>
        </p:nvSpPr>
        <p:spPr>
          <a:xfrm>
            <a:off x="6860457" y="2424610"/>
            <a:ext cx="2057400" cy="199499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Placeholder 25"/>
          <p:cNvSpPr>
            <a:spLocks noGrp="1"/>
          </p:cNvSpPr>
          <p:nvPr>
            <p:ph type="body" sz="quarter" idx="25" hasCustomPrompt="1"/>
          </p:nvPr>
        </p:nvSpPr>
        <p:spPr>
          <a:xfrm>
            <a:off x="6936657" y="2577010"/>
            <a:ext cx="1905000" cy="366889"/>
          </a:xfrm>
        </p:spPr>
        <p:txBody>
          <a:bodyPr>
            <a:normAutofit/>
          </a:bodyPr>
          <a:lstStyle>
            <a:lvl1pPr algn="l">
              <a:buNone/>
              <a:defRPr sz="1600" b="1" baseline="0">
                <a:solidFill>
                  <a:schemeClr val="bg1"/>
                </a:solidFill>
              </a:defRPr>
            </a:lvl1pPr>
          </a:lstStyle>
          <a:p>
            <a:pPr lvl="0"/>
            <a:r>
              <a:rPr lang="en-US" dirty="0" smtClean="0"/>
              <a:t>CLICK TO ADD TITLE</a:t>
            </a:r>
            <a:endParaRPr lang="en-US" dirty="0"/>
          </a:p>
        </p:txBody>
      </p:sp>
      <p:sp>
        <p:nvSpPr>
          <p:cNvPr id="45" name="Text Placeholder 28"/>
          <p:cNvSpPr>
            <a:spLocks noGrp="1"/>
          </p:cNvSpPr>
          <p:nvPr>
            <p:ph type="body" sz="quarter" idx="26" hasCustomPrompt="1"/>
          </p:nvPr>
        </p:nvSpPr>
        <p:spPr>
          <a:xfrm>
            <a:off x="6936657" y="3034210"/>
            <a:ext cx="1905000" cy="1247422"/>
          </a:xfrm>
        </p:spPr>
        <p:txBody>
          <a:bodyPr>
            <a:normAutofit/>
          </a:bodyPr>
          <a:lstStyle>
            <a:lvl1pPr marL="0" indent="0" algn="l">
              <a:buNone/>
              <a:defRPr sz="1800" baseline="0">
                <a:solidFill>
                  <a:schemeClr val="bg1"/>
                </a:solidFill>
              </a:defRPr>
            </a:lvl1pPr>
          </a:lstStyle>
          <a:p>
            <a:pPr lvl="0"/>
            <a:r>
              <a:rPr lang="en-US" dirty="0" smtClean="0"/>
              <a:t>Click to add text for the picture to the left</a:t>
            </a:r>
            <a:endParaRPr lang="en-US" dirty="0"/>
          </a:p>
        </p:txBody>
      </p:sp>
      <p:sp>
        <p:nvSpPr>
          <p:cNvPr id="46" name="Rectangle 45"/>
          <p:cNvSpPr/>
          <p:nvPr userDrawn="1"/>
        </p:nvSpPr>
        <p:spPr>
          <a:xfrm>
            <a:off x="228600" y="4558210"/>
            <a:ext cx="2057400" cy="1994990"/>
          </a:xfrm>
          <a:prstGeom prst="rect">
            <a:avLst/>
          </a:prstGeom>
          <a:solidFill>
            <a:srgbClr val="D9E8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icture Placeholder 11"/>
          <p:cNvSpPr>
            <a:spLocks noGrp="1"/>
          </p:cNvSpPr>
          <p:nvPr>
            <p:ph type="pic" sz="quarter" idx="27"/>
          </p:nvPr>
        </p:nvSpPr>
        <p:spPr>
          <a:xfrm>
            <a:off x="2438400"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48" name="Picture Placeholder 11"/>
          <p:cNvSpPr>
            <a:spLocks noGrp="1"/>
          </p:cNvSpPr>
          <p:nvPr>
            <p:ph type="pic" sz="quarter" idx="28"/>
          </p:nvPr>
        </p:nvSpPr>
        <p:spPr>
          <a:xfrm>
            <a:off x="6858000" y="4558210"/>
            <a:ext cx="2059858" cy="1981200"/>
          </a:xfrm>
          <a:solidFill>
            <a:srgbClr val="F0F0F0"/>
          </a:solidFill>
        </p:spPr>
        <p:txBody>
          <a:bodyPr>
            <a:normAutofit/>
          </a:bodyPr>
          <a:lstStyle>
            <a:lvl1pPr algn="ctr">
              <a:buNone/>
              <a:defRPr sz="1800">
                <a:solidFill>
                  <a:schemeClr val="tx1">
                    <a:lumMod val="75000"/>
                    <a:lumOff val="25000"/>
                  </a:schemeClr>
                </a:solidFill>
              </a:defRPr>
            </a:lvl1pPr>
          </a:lstStyle>
          <a:p>
            <a:r>
              <a:rPr lang="en-US" smtClean="0"/>
              <a:t>Click icon to add picture</a:t>
            </a:r>
            <a:endParaRPr lang="en-US" dirty="0"/>
          </a:p>
        </p:txBody>
      </p:sp>
      <p:sp>
        <p:nvSpPr>
          <p:cNvPr id="49" name="Text Placeholder 25"/>
          <p:cNvSpPr>
            <a:spLocks noGrp="1"/>
          </p:cNvSpPr>
          <p:nvPr>
            <p:ph type="body" sz="quarter" idx="29" hasCustomPrompt="1"/>
          </p:nvPr>
        </p:nvSpPr>
        <p:spPr>
          <a:xfrm>
            <a:off x="304800" y="4710610"/>
            <a:ext cx="1905000" cy="366889"/>
          </a:xfrm>
        </p:spPr>
        <p:txBody>
          <a:bodyPr>
            <a:normAutofit/>
          </a:bodyPr>
          <a:lstStyle>
            <a:lvl1pPr algn="l">
              <a:buNone/>
              <a:defRPr sz="1600" b="1" baseline="0">
                <a:solidFill>
                  <a:schemeClr val="accent1">
                    <a:lumMod val="75000"/>
                  </a:schemeClr>
                </a:solidFill>
              </a:defRPr>
            </a:lvl1pPr>
          </a:lstStyle>
          <a:p>
            <a:pPr lvl="0"/>
            <a:r>
              <a:rPr lang="en-US" dirty="0" smtClean="0"/>
              <a:t>CLICK TO ADD TITLE</a:t>
            </a:r>
            <a:endParaRPr lang="en-US" dirty="0"/>
          </a:p>
        </p:txBody>
      </p:sp>
      <p:sp>
        <p:nvSpPr>
          <p:cNvPr id="50" name="Text Placeholder 28"/>
          <p:cNvSpPr>
            <a:spLocks noGrp="1"/>
          </p:cNvSpPr>
          <p:nvPr>
            <p:ph type="body" sz="quarter" idx="30" hasCustomPrompt="1"/>
          </p:nvPr>
        </p:nvSpPr>
        <p:spPr>
          <a:xfrm>
            <a:off x="304800" y="5167810"/>
            <a:ext cx="1905000" cy="1247422"/>
          </a:xfrm>
        </p:spPr>
        <p:txBody>
          <a:bodyPr>
            <a:normAutofit/>
          </a:bodyPr>
          <a:lstStyle>
            <a:lvl1pPr marL="0" indent="0" algn="l">
              <a:buNone/>
              <a:defRPr sz="1800" baseline="0">
                <a:solidFill>
                  <a:schemeClr val="tx1">
                    <a:lumMod val="65000"/>
                    <a:lumOff val="35000"/>
                  </a:schemeClr>
                </a:solidFill>
              </a:defRPr>
            </a:lvl1pPr>
          </a:lstStyle>
          <a:p>
            <a:pPr lvl="0"/>
            <a:r>
              <a:rPr lang="en-US" dirty="0" smtClean="0"/>
              <a:t>Click to add text for the picture to the right</a:t>
            </a:r>
            <a:endParaRPr lang="en-US" dirty="0"/>
          </a:p>
        </p:txBody>
      </p:sp>
      <p:sp>
        <p:nvSpPr>
          <p:cNvPr id="29" name="Date Placeholder 6"/>
          <p:cNvSpPr>
            <a:spLocks noGrp="1"/>
          </p:cNvSpPr>
          <p:nvPr>
            <p:ph type="dt" sz="half" idx="10"/>
          </p:nvPr>
        </p:nvSpPr>
        <p:spPr>
          <a:xfrm>
            <a:off x="457200" y="6553200"/>
            <a:ext cx="2133600" cy="304800"/>
          </a:xfrm>
        </p:spPr>
        <p:txBody>
          <a:bodyPr/>
          <a:lstStyle/>
          <a:p>
            <a:fld id="{EFEED2B4-868F-4681-9E70-FF7ECCDC67D4}" type="datetimeFigureOut">
              <a:rPr lang="en-US" smtClean="0"/>
              <a:t>7/24/2015</a:t>
            </a:fld>
            <a:endParaRPr lang="en-US"/>
          </a:p>
        </p:txBody>
      </p:sp>
      <p:sp>
        <p:nvSpPr>
          <p:cNvPr id="54" name="Footer Placeholder 7"/>
          <p:cNvSpPr>
            <a:spLocks noGrp="1"/>
          </p:cNvSpPr>
          <p:nvPr>
            <p:ph type="ftr" sz="quarter" idx="11"/>
          </p:nvPr>
        </p:nvSpPr>
        <p:spPr>
          <a:xfrm>
            <a:off x="3124200" y="6553200"/>
            <a:ext cx="2895600" cy="304800"/>
          </a:xfrm>
        </p:spPr>
        <p:txBody>
          <a:bodyPr/>
          <a:lstStyle/>
          <a:p>
            <a:endParaRPr lang="en-US"/>
          </a:p>
        </p:txBody>
      </p:sp>
      <p:sp>
        <p:nvSpPr>
          <p:cNvPr id="55" name="Slide Number Placeholder 8"/>
          <p:cNvSpPr>
            <a:spLocks noGrp="1"/>
          </p:cNvSpPr>
          <p:nvPr>
            <p:ph type="sldNum" sz="quarter" idx="12"/>
          </p:nvPr>
        </p:nvSpPr>
        <p:spPr>
          <a:xfrm>
            <a:off x="6553200" y="6553200"/>
            <a:ext cx="21336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Panoramic with Caption">
    <p:bg>
      <p:bgPr>
        <a:solidFill>
          <a:schemeClr val="bg1">
            <a:lumMod val="95000"/>
          </a:schemeClr>
        </a:soli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7" name="W¥ل云玗İαЂôÁûÂÚ丫:Pïçtúrê Plå¢éhõlðér 表¥鷗字㌍ 表_W 2"/>
          <p:cNvSpPr>
            <a:spLocks noGrp="1"/>
          </p:cNvSpPr>
          <p:nvPr>
            <p:ph type="pic" sz="quarter" idx="30"/>
          </p:nvPr>
        </p:nvSpPr>
        <p:spPr>
          <a:xfrm>
            <a:off x="466724" y="1371599"/>
            <a:ext cx="8191501" cy="2771776"/>
          </a:xfrm>
          <a:prstGeom prst="rect">
            <a:avLst/>
          </a:prstGeo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0" algn="ctr" rtl="0" latinLnBrk="0">
              <a:buFontTx/>
              <a:buNone/>
            </a:pPr>
            <a:r>
              <a:rPr lang="en-US" smtClean="0"/>
              <a:t>Click icon to add picture</a:t>
            </a:r>
            <a:endParaRPr lang="en-US" dirty="0"/>
          </a:p>
        </p:txBody>
      </p:sp>
      <p:sp>
        <p:nvSpPr>
          <p:cNvPr id="8" name="W¥ل云玗İαЂÕØÚáÛ丫:Téxt Plàçèhòlðêr 表¥鷗字㌍_W 3"/>
          <p:cNvSpPr>
            <a:spLocks noGrp="1"/>
          </p:cNvSpPr>
          <p:nvPr>
            <p:ph type="body" sz="quarter" idx="31" hasCustomPrompt="1"/>
          </p:nvPr>
        </p:nvSpPr>
        <p:spPr>
          <a:xfrm>
            <a:off x="457200" y="4343400"/>
            <a:ext cx="8229600" cy="1447800"/>
          </a:xfrm>
          <a:solidFill>
            <a:schemeClr val="bg1"/>
          </a:solidFill>
        </p:spPr>
        <p:txBody>
          <a:bodyPr tIns="91440" rIns="9144" bIns="91440" anchor="t"/>
          <a:lstStyle>
            <a:lvl1pPr marL="0" marR="0" indent="0" algn="l">
              <a:buFontTx/>
              <a:buNone/>
              <a:defRPr sz="1800" i="0">
                <a:solidFill>
                  <a:schemeClr val="tx1">
                    <a:lumMod val="75000"/>
                    <a:lumOff val="25000"/>
                  </a:schemeClr>
                </a:solidFill>
              </a:defRPr>
            </a:lvl1pPr>
            <a:extLst/>
          </a:lstStyle>
          <a:p>
            <a:pPr lvl="0"/>
            <a:r>
              <a:rPr lang="en-US" dirty="0" smtClean="0"/>
              <a:t>Click to add caption</a:t>
            </a:r>
            <a:endParaRPr lang="en-US" dirty="0"/>
          </a:p>
        </p:txBody>
      </p:sp>
      <p:grpSp>
        <p:nvGrpSpPr>
          <p:cNvPr id="9" name="Group 8"/>
          <p:cNvGrpSpPr/>
          <p:nvPr userDrawn="1"/>
        </p:nvGrpSpPr>
        <p:grpSpPr>
          <a:xfrm rot="5400000">
            <a:off x="4277032" y="1991032"/>
            <a:ext cx="589936" cy="9144000"/>
            <a:chOff x="8524568" y="0"/>
            <a:chExt cx="589936" cy="6858000"/>
          </a:xfrm>
        </p:grpSpPr>
        <p:sp>
          <p:nvSpPr>
            <p:cNvPr id="10" name="Rectangle 9"/>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1" name="Straight Connector 10"/>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2"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7/24/2015</a:t>
            </a:fld>
            <a:endParaRPr lang="en-US" dirty="0"/>
          </a:p>
        </p:txBody>
      </p:sp>
      <p:sp>
        <p:nvSpPr>
          <p:cNvPr id="13"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4"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quare with Caption">
    <p:spTree>
      <p:nvGrpSpPr>
        <p:cNvPr id="1" name=""/>
        <p:cNvGrpSpPr/>
        <p:nvPr/>
      </p:nvGrpSpPr>
      <p:grpSpPr>
        <a:xfrm>
          <a:off x="0" y="0"/>
          <a:ext cx="0" cy="0"/>
          <a:chOff x="0" y="0"/>
          <a:chExt cx="0" cy="0"/>
        </a:xfrm>
      </p:grpSpPr>
      <p:sp>
        <p:nvSpPr>
          <p:cNvPr id="8" name="Rectangle 7"/>
          <p:cNvSpPr/>
          <p:nvPr userDrawn="1"/>
        </p:nvSpPr>
        <p:spPr>
          <a:xfrm rot="5400000">
            <a:off x="4301613" y="1966451"/>
            <a:ext cx="540774" cy="9144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9" name="Straight Connector 8"/>
          <p:cNvCxnSpPr/>
          <p:nvPr userDrawn="1"/>
        </p:nvCxnSpPr>
        <p:spPr>
          <a:xfrm rot="10800000">
            <a:off x="0" y="6858000"/>
            <a:ext cx="9144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userDrawn="1">
            <p:ph type="dt" sz="half" idx="10"/>
          </p:nvPr>
        </p:nvSpPr>
        <p:spPr/>
        <p:txBody>
          <a:bodyPr/>
          <a:lstStyle>
            <a:lvl1pPr>
              <a:defRPr>
                <a:solidFill>
                  <a:schemeClr val="bg1"/>
                </a:solidFill>
              </a:defRPr>
            </a:lvl1pPr>
          </a:lstStyle>
          <a:p>
            <a:fld id="{EFEED2B4-868F-4681-9E70-FF7ECCDC67D4}" type="datetimeFigureOut">
              <a:rPr lang="en-US" smtClean="0"/>
              <a:pPr/>
              <a:t>7/24/2015</a:t>
            </a:fld>
            <a:endParaRPr lang="en-US" dirty="0"/>
          </a:p>
        </p:txBody>
      </p:sp>
      <p:sp>
        <p:nvSpPr>
          <p:cNvPr id="4" name="Footer Placeholder 3"/>
          <p:cNvSpPr>
            <a:spLocks noGrp="1"/>
          </p:cNvSpPr>
          <p:nvPr userDrawn="1">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userDrawn="1">
            <p:ph type="sldNum" sz="quarter" idx="12"/>
          </p:nvPr>
        </p:nvSpPr>
        <p:spPr/>
        <p:txBody>
          <a:bodyPr/>
          <a:lstStyle>
            <a:lvl1pPr>
              <a:defRPr>
                <a:solidFill>
                  <a:schemeClr val="bg1"/>
                </a:solidFill>
              </a:defRPr>
            </a:lvl1pPr>
          </a:lstStyle>
          <a:p>
            <a:fld id="{80F88FF4-1BD9-4AA8-B980-C7776087ABAF}" type="slidenum">
              <a:rPr lang="en-US" smtClean="0"/>
              <a:pPr/>
              <a:t>‹#›</a:t>
            </a:fld>
            <a:endParaRPr lang="en-US" dirty="0"/>
          </a:p>
        </p:txBody>
      </p:sp>
      <p:sp>
        <p:nvSpPr>
          <p:cNvPr id="6" name="W¥ل云玗İαЂôÁûÂÚ丫:Pïçtúrê Plå¢éhõlðér 表¥鷗字㌍ 表_W 3"/>
          <p:cNvSpPr>
            <a:spLocks noGrp="1" noChangeAspect="1"/>
          </p:cNvSpPr>
          <p:nvPr userDrawn="1">
            <p:ph type="pic" sz="quarter" idx="13"/>
          </p:nvPr>
        </p:nvSpPr>
        <p:spPr>
          <a:xfrm>
            <a:off x="2974073" y="609600"/>
            <a:ext cx="3198127" cy="3200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00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t>Click icon to add picture</a:t>
            </a:r>
            <a:endParaRPr lang="en-US" sz="2400" i="0" dirty="0"/>
          </a:p>
        </p:txBody>
      </p:sp>
      <p:sp>
        <p:nvSpPr>
          <p:cNvPr id="7" name="W¥ل云玗İαЂÕØÚáÛ丫:Téxt Plàçèhòlðêr 表¥鷗字㌍_W 6"/>
          <p:cNvSpPr>
            <a:spLocks noGrp="1"/>
          </p:cNvSpPr>
          <p:nvPr userDrawn="1">
            <p:ph type="body" sz="quarter" idx="15" hasCustomPrompt="1"/>
          </p:nvPr>
        </p:nvSpPr>
        <p:spPr>
          <a:xfrm>
            <a:off x="2971800" y="4038600"/>
            <a:ext cx="3200400" cy="1600200"/>
          </a:xfrm>
        </p:spPr>
        <p:txBody>
          <a:bodyPr tIns="91440" rIns="9144" bIns="91440" anchor="t"/>
          <a:lstStyle>
            <a:lvl1pPr marL="0" marR="0" indent="0" algn="l">
              <a:buFontTx/>
              <a:buNone/>
              <a:defRPr sz="1800" i="0">
                <a:solidFill>
                  <a:schemeClr val="tx1">
                    <a:lumMod val="75000"/>
                    <a:lumOff val="25000"/>
                  </a:schemeClr>
                </a:solidFill>
              </a:defRPr>
            </a:lvl1pPr>
            <a:extLst/>
          </a:lstStyle>
          <a:p>
            <a:pPr lvl="0"/>
            <a:r>
              <a:rPr lang="en-US" dirty="0" smtClean="0"/>
              <a:t>Click to add caption</a:t>
            </a:r>
            <a:endParaRPr lang="en-US" dirty="0"/>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ortrait with Caption">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p:cNvSpPr>
          <p:nvPr>
            <p:ph type="pic" sz="quarter" idx="13"/>
          </p:nvPr>
        </p:nvSpPr>
        <p:spPr>
          <a:xfrm>
            <a:off x="645701" y="290540"/>
            <a:ext cx="4307299" cy="572926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i="0" smtClean="0"/>
              <a:t>Click icon to add picture</a:t>
            </a:r>
            <a:endParaRPr lang="en-US" i="0" dirty="0"/>
          </a:p>
        </p:txBody>
      </p:sp>
      <p:sp>
        <p:nvSpPr>
          <p:cNvPr id="10" name="Rectangle 6"/>
          <p:cNvSpPr>
            <a:spLocks noGrp="1"/>
          </p:cNvSpPr>
          <p:nvPr>
            <p:ph type="body" sz="quarter" idx="14" hasCustomPrompt="1"/>
          </p:nvPr>
        </p:nvSpPr>
        <p:spPr>
          <a:xfrm>
            <a:off x="5343525" y="2859716"/>
            <a:ext cx="3181350" cy="3181350"/>
          </a:xfrm>
        </p:spPr>
        <p:txBody>
          <a:bodyPr tIns="91440" bIns="91440" anchor="b" anchorCtr="0">
            <a:noAutofit/>
          </a:bodyPr>
          <a:lstStyle>
            <a:lvl1pPr marL="0" marR="0" indent="0" algn="l" rtl="0" latinLnBrk="0">
              <a:spcBef>
                <a:spcPct val="20000"/>
              </a:spcBef>
              <a:buFontTx/>
              <a:buNone/>
              <a:defRPr sz="1800" i="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grpSp>
        <p:nvGrpSpPr>
          <p:cNvPr id="13" name="Group 12"/>
          <p:cNvGrpSpPr/>
          <p:nvPr userDrawn="1"/>
        </p:nvGrpSpPr>
        <p:grpSpPr>
          <a:xfrm rot="5400000">
            <a:off x="4277032" y="1991032"/>
            <a:ext cx="589936" cy="9144000"/>
            <a:chOff x="8524568" y="0"/>
            <a:chExt cx="589936" cy="6858000"/>
          </a:xfrm>
        </p:grpSpPr>
        <p:sp>
          <p:nvSpPr>
            <p:cNvPr id="14" name="Rectangle 13"/>
            <p:cNvSpPr/>
            <p:nvPr userDrawn="1"/>
          </p:nvSpPr>
          <p:spPr>
            <a:xfrm>
              <a:off x="8524568"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15" name="Straight Connector 14"/>
            <p:cNvCxnSpPr/>
            <p:nvPr userDrawn="1"/>
          </p:nvCxnSpPr>
          <p:spPr>
            <a:xfrm rot="5400000">
              <a:off x="5685504"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grpSp>
      <p:sp>
        <p:nvSpPr>
          <p:cNvPr id="16" name="Date Placeholder 2"/>
          <p:cNvSpPr>
            <a:spLocks noGrp="1"/>
          </p:cNvSpPr>
          <p:nvPr>
            <p:ph type="dt" sz="half" idx="10"/>
          </p:nvPr>
        </p:nvSpPr>
        <p:spPr>
          <a:xfrm>
            <a:off x="457200" y="6553200"/>
            <a:ext cx="2133600" cy="304800"/>
          </a:xfrm>
        </p:spPr>
        <p:txBody>
          <a:bodyPr/>
          <a:lstStyle>
            <a:lvl1pPr>
              <a:defRPr>
                <a:solidFill>
                  <a:schemeClr val="bg1"/>
                </a:solidFill>
              </a:defRPr>
            </a:lvl1pPr>
          </a:lstStyle>
          <a:p>
            <a:fld id="{EFEED2B4-868F-4681-9E70-FF7ECCDC67D4}" type="datetimeFigureOut">
              <a:rPr lang="en-US" smtClean="0"/>
              <a:pPr/>
              <a:t>7/24/2015</a:t>
            </a:fld>
            <a:endParaRPr lang="en-US" dirty="0"/>
          </a:p>
        </p:txBody>
      </p:sp>
      <p:sp>
        <p:nvSpPr>
          <p:cNvPr id="17" name="Footer Placeholder 3"/>
          <p:cNvSpPr>
            <a:spLocks noGrp="1"/>
          </p:cNvSpPr>
          <p:nvPr>
            <p:ph type="ftr" sz="quarter" idx="11"/>
          </p:nvPr>
        </p:nvSpPr>
        <p:spPr>
          <a:xfrm>
            <a:off x="3124200" y="6553200"/>
            <a:ext cx="2895600" cy="304800"/>
          </a:xfrm>
        </p:spPr>
        <p:txBody>
          <a:bodyPr/>
          <a:lstStyle>
            <a:lvl1pPr>
              <a:defRPr>
                <a:solidFill>
                  <a:schemeClr val="bg1"/>
                </a:solidFill>
              </a:defRPr>
            </a:lvl1pPr>
          </a:lstStyle>
          <a:p>
            <a:endParaRPr lang="en-US" dirty="0"/>
          </a:p>
        </p:txBody>
      </p:sp>
      <p:sp>
        <p:nvSpPr>
          <p:cNvPr id="18" name="Slide Number Placeholder 4"/>
          <p:cNvSpPr>
            <a:spLocks noGrp="1"/>
          </p:cNvSpPr>
          <p:nvPr>
            <p:ph type="sldNum" sz="quarter" idx="12"/>
          </p:nvPr>
        </p:nvSpPr>
        <p:spPr>
          <a:xfrm>
            <a:off x="6553200" y="6553200"/>
            <a:ext cx="2133600" cy="304800"/>
          </a:xfrm>
        </p:spPr>
        <p:txBody>
          <a:bodyPr/>
          <a:lstStyle>
            <a:lvl1pPr>
              <a:defRPr>
                <a:solidFill>
                  <a:schemeClr val="bg1"/>
                </a:solidFill>
              </a:defRPr>
            </a:lvl1pPr>
          </a:lstStyle>
          <a:p>
            <a:fld id="{80F88FF4-1BD9-4AA8-B980-C7776087ABA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hoto with Title">
    <p:spTree>
      <p:nvGrpSpPr>
        <p:cNvPr id="1" name=""/>
        <p:cNvGrpSpPr/>
        <p:nvPr/>
      </p:nvGrpSpPr>
      <p:grpSpPr>
        <a:xfrm>
          <a:off x="0" y="0"/>
          <a:ext cx="0" cy="0"/>
          <a:chOff x="0" y="0"/>
          <a:chExt cx="0" cy="0"/>
        </a:xfrm>
      </p:grpSpPr>
      <p:sp>
        <p:nvSpPr>
          <p:cNvPr id="8" name="Rectangle 7"/>
          <p:cNvSpPr/>
          <p:nvPr userDrawn="1"/>
        </p:nvSpPr>
        <p:spPr>
          <a:xfrm>
            <a:off x="0" y="6096000"/>
            <a:ext cx="8534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6"/>
          <p:cNvSpPr>
            <a:spLocks noGrp="1"/>
          </p:cNvSpPr>
          <p:nvPr>
            <p:ph type="pic" sz="quarter" idx="10"/>
          </p:nvPr>
        </p:nvSpPr>
        <p:spPr>
          <a:xfrm>
            <a:off x="0" y="0"/>
            <a:ext cx="8534400" cy="6096000"/>
          </a:xfrm>
        </p:spPr>
        <p:txBody>
          <a:bodyPr/>
          <a:lstStyle>
            <a:lvl1pPr algn="ctr">
              <a:buNone/>
              <a:defRPr>
                <a:solidFill>
                  <a:schemeClr val="tx1">
                    <a:lumMod val="85000"/>
                    <a:lumOff val="15000"/>
                  </a:schemeClr>
                </a:solidFill>
              </a:defRPr>
            </a:lvl1pPr>
          </a:lstStyle>
          <a:p>
            <a:r>
              <a:rPr lang="en-US" smtClean="0"/>
              <a:t>Click icon to add picture</a:t>
            </a:r>
            <a:endParaRPr lang="en-US" dirty="0"/>
          </a:p>
        </p:txBody>
      </p:sp>
      <p:sp>
        <p:nvSpPr>
          <p:cNvPr id="2" name="Title 1"/>
          <p:cNvSpPr>
            <a:spLocks noGrp="1"/>
          </p:cNvSpPr>
          <p:nvPr>
            <p:ph type="title"/>
          </p:nvPr>
        </p:nvSpPr>
        <p:spPr>
          <a:xfrm>
            <a:off x="152400" y="6172200"/>
            <a:ext cx="8229600" cy="571500"/>
          </a:xfrm>
        </p:spPr>
        <p:txBody>
          <a:bodyPr>
            <a:noAutofit/>
          </a:bodyPr>
          <a:lstStyle>
            <a:lvl1pPr algn="l">
              <a:defRPr sz="3600" b="1">
                <a:solidFill>
                  <a:schemeClr val="tx1">
                    <a:lumMod val="85000"/>
                    <a:lumOff val="15000"/>
                  </a:schemeClr>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Full Page Photo with Titl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FEED2B4-868F-4681-9E70-FF7ECCDC67D4}"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88FF4-1BD9-4AA8-B980-C7776087ABAF}" type="slidenum">
              <a:rPr lang="en-US" smtClean="0"/>
              <a:t>‹#›</a:t>
            </a:fld>
            <a:endParaRPr lang="en-US"/>
          </a:p>
        </p:txBody>
      </p:sp>
      <p:sp>
        <p:nvSpPr>
          <p:cNvPr id="8" name="Rectangle 6"/>
          <p:cNvSpPr>
            <a:spLocks noGrp="1" noChangeAspect="1"/>
          </p:cNvSpPr>
          <p:nvPr>
            <p:ph type="pic" sz="quarter" idx="13"/>
          </p:nvPr>
        </p:nvSpPr>
        <p:spPr>
          <a:xfrm>
            <a:off x="0" y="0"/>
            <a:ext cx="9144000" cy="6858000"/>
          </a:xfrm>
          <a:no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lumMod val="75000"/>
                    <a:lumOff val="25000"/>
                  </a:schemeClr>
                </a:solidFill>
                <a:latin typeface="+mn-lt"/>
                <a:ea typeface="+mn-ea"/>
                <a:cs typeface="+mn-cs"/>
              </a:defRPr>
            </a:lvl1pPr>
            <a:extLst/>
          </a:lstStyle>
          <a:p>
            <a:pPr marL="0" marR="0" indent="0" algn="ctr">
              <a:buFontTx/>
              <a:buNone/>
            </a:pPr>
            <a:r>
              <a:rPr lang="en-US" i="0" smtClean="0"/>
              <a:t>Click icon to add picture</a:t>
            </a:r>
            <a:endParaRPr lang="en-US" i="0" dirty="0"/>
          </a:p>
        </p:txBody>
      </p:sp>
      <p:sp>
        <p:nvSpPr>
          <p:cNvPr id="12"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a:buNone/>
              <a:defRPr sz="2800" baseline="0">
                <a:solidFill>
                  <a:schemeClr val="bg1"/>
                </a:solidFill>
              </a:defRPr>
            </a:lvl1pPr>
          </a:lstStyle>
          <a:p>
            <a:pPr lvl="0"/>
            <a:r>
              <a:rPr lang="en-US" dirty="0" smtClean="0"/>
              <a:t>Click to add Title</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with Color">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7/24/2015</a:t>
            </a:fld>
            <a:endParaRPr lang="en-US"/>
          </a:p>
        </p:txBody>
      </p:sp>
      <p:sp>
        <p:nvSpPr>
          <p:cNvPr id="6" name="Footer Placeholder 4"/>
          <p:cNvSpPr>
            <a:spLocks noGrp="1"/>
          </p:cNvSpPr>
          <p:nvPr>
            <p:ph type="ftr" sz="quarter" idx="11"/>
          </p:nvPr>
        </p:nvSpPr>
        <p:spPr>
          <a:xfrm>
            <a:off x="2971800" y="6553200"/>
            <a:ext cx="2895600" cy="304800"/>
          </a:xfrm>
        </p:spPr>
        <p:txBody>
          <a:bodyPr/>
          <a:lstStyle/>
          <a:p>
            <a:endParaRPr lang="en-US"/>
          </a:p>
        </p:txBody>
      </p:sp>
      <p:sp>
        <p:nvSpPr>
          <p:cNvPr id="7"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lbum Section with 3 Portrait">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2"/>
          <p:cNvSpPr>
            <a:spLocks noGrp="1"/>
          </p:cNvSpPr>
          <p:nvPr>
            <p:ph type="title" hasCustomPrompt="1"/>
          </p:nvPr>
        </p:nvSpPr>
        <p:spPr>
          <a:xfrm>
            <a:off x="457200" y="3390900"/>
            <a:ext cx="7781730" cy="990600"/>
          </a:xfrm>
        </p:spPr>
        <p:txBody>
          <a:bodyPr vert="horz" bIns="0" anchor="b" anchorCtr="0">
            <a:normAutofit/>
          </a:bodyPr>
          <a:lstStyle>
            <a:lvl1pPr>
              <a:defRPr sz="4400" b="1" baseline="0">
                <a:solidFill>
                  <a:srgbClr val="FC7500"/>
                </a:solidFill>
              </a:defRPr>
            </a:lvl1pPr>
            <a:extLst/>
          </a:lstStyle>
          <a:p>
            <a:r>
              <a:rPr lang="en-US" dirty="0" smtClean="0"/>
              <a:t>Click to add section title</a:t>
            </a:r>
            <a:endParaRPr lang="en-US" dirty="0"/>
          </a:p>
        </p:txBody>
      </p:sp>
      <p:sp>
        <p:nvSpPr>
          <p:cNvPr id="9" name="Rectangle 11"/>
          <p:cNvSpPr>
            <a:spLocks noGrp="1"/>
          </p:cNvSpPr>
          <p:nvPr>
            <p:ph type="body" sz="quarter" idx="14" hasCustomPrompt="1"/>
          </p:nvPr>
        </p:nvSpPr>
        <p:spPr>
          <a:xfrm>
            <a:off x="457200" y="4572000"/>
            <a:ext cx="7772400" cy="838200"/>
          </a:xfrm>
        </p:spPr>
        <p:txBody>
          <a:bodyPr vert="horz" tIns="0"/>
          <a:lstStyle>
            <a:lvl1pPr algn="ctr">
              <a:buFontTx/>
              <a:buNone/>
              <a:defRPr sz="1800">
                <a:solidFill>
                  <a:schemeClr val="tx1">
                    <a:lumMod val="75000"/>
                    <a:lumOff val="25000"/>
                  </a:schemeClr>
                </a:solidFill>
              </a:defRPr>
            </a:lvl1pPr>
            <a:extLst/>
          </a:lstStyle>
          <a:p>
            <a:pPr lvl="0"/>
            <a:r>
              <a:rPr lang="en-US" dirty="0" smtClean="0"/>
              <a:t>Click to add subtitle</a:t>
            </a:r>
            <a:endParaRPr lang="en-US" dirty="0"/>
          </a:p>
        </p:txBody>
      </p:sp>
      <p:sp>
        <p:nvSpPr>
          <p:cNvPr id="10" name="Rectangle 6"/>
          <p:cNvSpPr>
            <a:spLocks noGrp="1"/>
          </p:cNvSpPr>
          <p:nvPr>
            <p:ph type="pic" sz="quarter" idx="11"/>
          </p:nvPr>
        </p:nvSpPr>
        <p:spPr>
          <a:xfrm>
            <a:off x="490868"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algn="ctr">
              <a:buFontTx/>
              <a:buNone/>
            </a:pPr>
            <a:r>
              <a:rPr lang="en-US" sz="2000" smtClean="0"/>
              <a:t>Click icon to add picture</a:t>
            </a:r>
            <a:endParaRPr lang="en-US" sz="2000" dirty="0"/>
          </a:p>
        </p:txBody>
      </p:sp>
      <p:sp>
        <p:nvSpPr>
          <p:cNvPr id="11" name="Rectangle 6"/>
          <p:cNvSpPr>
            <a:spLocks noGrp="1"/>
          </p:cNvSpPr>
          <p:nvPr>
            <p:ph type="pic" sz="quarter" idx="15"/>
          </p:nvPr>
        </p:nvSpPr>
        <p:spPr>
          <a:xfrm>
            <a:off x="3179134"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algn="ctr">
              <a:buFontTx/>
              <a:buNone/>
            </a:pPr>
            <a:r>
              <a:rPr lang="en-US" sz="2000" smtClean="0"/>
              <a:t>Click icon to add picture</a:t>
            </a:r>
            <a:endParaRPr lang="en-US" sz="2000" dirty="0"/>
          </a:p>
        </p:txBody>
      </p:sp>
      <p:sp>
        <p:nvSpPr>
          <p:cNvPr id="12" name="Rectangle 6"/>
          <p:cNvSpPr>
            <a:spLocks noGrp="1"/>
          </p:cNvSpPr>
          <p:nvPr>
            <p:ph type="pic" sz="quarter" idx="16"/>
          </p:nvPr>
        </p:nvSpPr>
        <p:spPr>
          <a:xfrm>
            <a:off x="5867400" y="807195"/>
            <a:ext cx="2286000" cy="2286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000" i="0" kern="1200" dirty="0">
                <a:solidFill>
                  <a:schemeClr val="tx1">
                    <a:lumMod val="65000"/>
                    <a:lumOff val="35000"/>
                  </a:schemeClr>
                </a:solidFill>
                <a:latin typeface="+mn-lt"/>
                <a:ea typeface="+mn-ea"/>
                <a:cs typeface="+mn-cs"/>
              </a:defRPr>
            </a:lvl1pPr>
            <a:extLst/>
          </a:lstStyle>
          <a:p>
            <a:pPr algn="ctr">
              <a:buFontTx/>
              <a:buNone/>
            </a:pPr>
            <a:r>
              <a:rPr lang="en-US" sz="2000" smtClean="0"/>
              <a:t>Click icon to add picture</a:t>
            </a:r>
            <a:endParaRPr lang="en-US" sz="2000" dirty="0"/>
          </a:p>
        </p:txBody>
      </p:sp>
      <p:sp>
        <p:nvSpPr>
          <p:cNvPr id="18"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7/24/2015</a:t>
            </a:fld>
            <a:endParaRPr lang="en-US"/>
          </a:p>
        </p:txBody>
      </p:sp>
      <p:sp>
        <p:nvSpPr>
          <p:cNvPr id="19" name="Footer Placeholder 4"/>
          <p:cNvSpPr>
            <a:spLocks noGrp="1"/>
          </p:cNvSpPr>
          <p:nvPr>
            <p:ph type="ftr" sz="quarter" idx="17"/>
          </p:nvPr>
        </p:nvSpPr>
        <p:spPr>
          <a:xfrm>
            <a:off x="2971800" y="6553200"/>
            <a:ext cx="2895600" cy="304800"/>
          </a:xfrm>
        </p:spPr>
        <p:txBody>
          <a:bodyPr/>
          <a:lstStyle/>
          <a:p>
            <a:endParaRPr lang="en-US"/>
          </a:p>
        </p:txBody>
      </p:sp>
      <p:sp>
        <p:nvSpPr>
          <p:cNvPr id="20"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
        <p:nvSpPr>
          <p:cNvPr id="21" name="Rectangle 20"/>
          <p:cNvSpPr/>
          <p:nvPr userDrawn="1"/>
        </p:nvSpPr>
        <p:spPr>
          <a:xfrm>
            <a:off x="8524568" y="0"/>
            <a:ext cx="540774" cy="6858000"/>
          </a:xfrm>
          <a:prstGeom prst="rect">
            <a:avLst/>
          </a:prstGeom>
          <a:solidFill>
            <a:srgbClr val="91BE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22" name="Straight Connector 21"/>
          <p:cNvCxnSpPr/>
          <p:nvPr userDrawn="1"/>
        </p:nvCxnSpPr>
        <p:spPr>
          <a:xfrm rot="5400000">
            <a:off x="5693734" y="3429000"/>
            <a:ext cx="6858000" cy="0"/>
          </a:xfrm>
          <a:prstGeom prst="line">
            <a:avLst/>
          </a:prstGeom>
          <a:ln w="50800">
            <a:solidFill>
              <a:srgbClr val="91BED4"/>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ndscape with Transparent Caption">
    <p:spTree>
      <p:nvGrpSpPr>
        <p:cNvPr id="1" name=""/>
        <p:cNvGrpSpPr/>
        <p:nvPr/>
      </p:nvGrpSpPr>
      <p:grpSpPr>
        <a:xfrm>
          <a:off x="0" y="0"/>
          <a:ext cx="0" cy="0"/>
          <a:chOff x="0" y="0"/>
          <a:chExt cx="0" cy="0"/>
        </a:xfrm>
      </p:grpSpPr>
      <p:sp>
        <p:nvSpPr>
          <p:cNvPr id="6" name="Rectangle 9"/>
          <p:cNvSpPr>
            <a:spLocks noGrp="1" noChangeAspect="1"/>
          </p:cNvSpPr>
          <p:nvPr>
            <p:ph type="pic" sz="quarter" idx="14"/>
          </p:nvPr>
        </p:nvSpPr>
        <p:spPr>
          <a:xfrm>
            <a:off x="1143000" y="762000"/>
            <a:ext cx="6299200" cy="47244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Click icon to add picture</a:t>
            </a:r>
            <a:endParaRPr lang="en-US" i="0" dirty="0"/>
          </a:p>
        </p:txBody>
      </p:sp>
      <p:sp>
        <p:nvSpPr>
          <p:cNvPr id="9"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7/24/2015</a:t>
            </a:fld>
            <a:endParaRPr lang="en-US"/>
          </a:p>
        </p:txBody>
      </p:sp>
      <p:sp>
        <p:nvSpPr>
          <p:cNvPr id="10" name="Footer Placeholder 4"/>
          <p:cNvSpPr>
            <a:spLocks noGrp="1"/>
          </p:cNvSpPr>
          <p:nvPr>
            <p:ph type="ftr" sz="quarter" idx="11"/>
          </p:nvPr>
        </p:nvSpPr>
        <p:spPr>
          <a:xfrm>
            <a:off x="2971800" y="6553200"/>
            <a:ext cx="2895600" cy="304800"/>
          </a:xfrm>
        </p:spPr>
        <p:txBody>
          <a:bodyPr/>
          <a:lstStyle/>
          <a:p>
            <a:endParaRPr lang="en-US"/>
          </a:p>
        </p:txBody>
      </p:sp>
      <p:sp>
        <p:nvSpPr>
          <p:cNvPr id="11"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
        <p:nvSpPr>
          <p:cNvPr id="12" name="Rectangle 11"/>
          <p:cNvSpPr/>
          <p:nvPr userDrawn="1"/>
        </p:nvSpPr>
        <p:spPr>
          <a:xfrm>
            <a:off x="1170166" y="5669280"/>
            <a:ext cx="6297434" cy="731520"/>
          </a:xfrm>
          <a:prstGeom prst="rect">
            <a:avLst/>
          </a:prstGeom>
          <a:noFill/>
          <a:ln w="38100">
            <a:solidFill>
              <a:schemeClr val="tx1">
                <a:lumMod val="95000"/>
                <a:lumOff val="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p:cNvSpPr>
            <a:spLocks noGrp="1"/>
          </p:cNvSpPr>
          <p:nvPr>
            <p:ph type="body" sz="quarter" idx="16" hasCustomPrompt="1"/>
          </p:nvPr>
        </p:nvSpPr>
        <p:spPr>
          <a:xfrm>
            <a:off x="1219199" y="5715000"/>
            <a:ext cx="6191693" cy="632637"/>
          </a:xfrm>
          <a:solidFill>
            <a:schemeClr val="tx1">
              <a:alpha val="35000"/>
            </a:schemeClr>
          </a:solidFill>
        </p:spPr>
        <p:txBody>
          <a:bodyPr vert="horz" lIns="91440" tIns="45720" rIns="91440" bIns="45720" rtlCol="0">
            <a:normAutofit/>
          </a:bodyPr>
          <a:lstStyle>
            <a:lvl1pPr marL="342900" indent="-342900" algn="ctr" defTabSz="914400" rtl="0" eaLnBrk="1" latinLnBrk="0" hangingPunct="1">
              <a:spcBef>
                <a:spcPct val="20000"/>
              </a:spcBef>
              <a:buFont typeface="Arial" pitchFamily="34" charset="0"/>
              <a:buNone/>
              <a:defRPr lang="en-US" sz="3000" b="1" kern="1200" dirty="0" smtClean="0">
                <a:solidFill>
                  <a:schemeClr val="tx1">
                    <a:lumMod val="85000"/>
                    <a:lumOff val="15000"/>
                  </a:schemeClr>
                </a:solidFill>
                <a:latin typeface="Arial" pitchFamily="34" charset="0"/>
                <a:ea typeface="+mn-ea"/>
                <a:cs typeface="Arial" pitchFamily="34" charset="0"/>
              </a:defRPr>
            </a:lvl1pPr>
          </a:lstStyle>
          <a:p>
            <a:pPr lvl="0"/>
            <a:r>
              <a:rPr lang="en-US" dirty="0" smtClean="0"/>
              <a:t>Click to add title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2" name="Title 1"/>
          <p:cNvSpPr>
            <a:spLocks noGrp="1"/>
          </p:cNvSpPr>
          <p:nvPr>
            <p:ph type="title"/>
          </p:nvPr>
        </p:nvSpPr>
        <p:spPr>
          <a:xfrm>
            <a:off x="1676400" y="4800600"/>
            <a:ext cx="5486400" cy="566738"/>
          </a:xfrm>
          <a:solidFill>
            <a:srgbClr val="FC7500"/>
          </a:solidFill>
        </p:spPr>
        <p:txBody>
          <a:bodyPr anchor="b"/>
          <a:lstStyle>
            <a:lvl1pPr algn="l">
              <a:defRPr sz="2000" b="1">
                <a:solidFill>
                  <a:schemeClr val="bg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676400" y="612775"/>
            <a:ext cx="5486400" cy="4114800"/>
          </a:xfrm>
          <a:solidFill>
            <a:schemeClr val="bg1">
              <a:lumMod val="95000"/>
            </a:schemeClr>
          </a:solidFill>
        </p:spPr>
        <p:txBody>
          <a:bodyPr/>
          <a:lstStyle>
            <a:lvl1pPr marL="0" indent="0" algn="ctr">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6400" y="5443538"/>
            <a:ext cx="5486400" cy="804862"/>
          </a:xfrm>
        </p:spPr>
        <p:txBody>
          <a:bodyPr>
            <a:normAutofit/>
          </a:bodyPr>
          <a:lstStyle>
            <a:lvl1pPr marL="0" indent="0">
              <a:buNone/>
              <a:defRPr sz="16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7/24/2015</a:t>
            </a:fld>
            <a:endParaRPr lang="en-US"/>
          </a:p>
        </p:txBody>
      </p:sp>
      <p:sp>
        <p:nvSpPr>
          <p:cNvPr id="11" name="Footer Placeholder 4"/>
          <p:cNvSpPr>
            <a:spLocks noGrp="1"/>
          </p:cNvSpPr>
          <p:nvPr>
            <p:ph type="ftr" sz="quarter" idx="11"/>
          </p:nvPr>
        </p:nvSpPr>
        <p:spPr>
          <a:xfrm>
            <a:off x="2971800" y="6553200"/>
            <a:ext cx="2895600" cy="304800"/>
          </a:xfrm>
        </p:spPr>
        <p:txBody>
          <a:bodyPr/>
          <a:lstStyle/>
          <a:p>
            <a:endParaRPr lang="en-US"/>
          </a:p>
        </p:txBody>
      </p:sp>
      <p:sp>
        <p:nvSpPr>
          <p:cNvPr id="12"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ndscape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5"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7/24/2015</a:t>
            </a:fld>
            <a:endParaRPr lang="en-US"/>
          </a:p>
        </p:txBody>
      </p:sp>
      <p:sp>
        <p:nvSpPr>
          <p:cNvPr id="6" name="Footer Placeholder 4"/>
          <p:cNvSpPr>
            <a:spLocks noGrp="1"/>
          </p:cNvSpPr>
          <p:nvPr>
            <p:ph type="ftr" sz="quarter" idx="11"/>
          </p:nvPr>
        </p:nvSpPr>
        <p:spPr>
          <a:xfrm>
            <a:off x="2971800" y="6553200"/>
            <a:ext cx="2895600" cy="304800"/>
          </a:xfrm>
        </p:spPr>
        <p:txBody>
          <a:bodyPr/>
          <a:lstStyle/>
          <a:p>
            <a:endParaRPr lang="en-US"/>
          </a:p>
        </p:txBody>
      </p:sp>
      <p:sp>
        <p:nvSpPr>
          <p:cNvPr id="9"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
        <p:nvSpPr>
          <p:cNvPr id="12" name="Rectangle 9"/>
          <p:cNvSpPr>
            <a:spLocks noGrp="1" noChangeAspect="1"/>
          </p:cNvSpPr>
          <p:nvPr>
            <p:ph type="pic" sz="quarter" idx="14"/>
          </p:nvPr>
        </p:nvSpPr>
        <p:spPr>
          <a:xfrm>
            <a:off x="1244600" y="304800"/>
            <a:ext cx="6299200" cy="4724400"/>
          </a:xfrm>
          <a:solidFill>
            <a:schemeClr val="bg1">
              <a:lumMod val="95000"/>
            </a:schemeClr>
          </a:solidFill>
          <a:ln w="38100" cap="sq" cmpd="sng" algn="ctr">
            <a:noFill/>
            <a:prstDash val="solid"/>
            <a:miter lim="800000"/>
          </a:ln>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latinLnBrk="0">
              <a:spcBef>
                <a:spcPct val="20000"/>
              </a:spcBef>
              <a:buFontTx/>
              <a:buNone/>
              <a:defRPr lang="en-US" sz="2800" i="0" smtClean="0">
                <a:solidFill>
                  <a:schemeClr val="tx1">
                    <a:lumMod val="50000"/>
                    <a:lumOff val="50000"/>
                  </a:schemeClr>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Click icon to add picture</a:t>
            </a:r>
            <a:endParaRPr lang="en-US" i="0" dirty="0"/>
          </a:p>
        </p:txBody>
      </p:sp>
      <p:sp>
        <p:nvSpPr>
          <p:cNvPr id="14" name="Text Placeholder 13"/>
          <p:cNvSpPr>
            <a:spLocks noGrp="1"/>
          </p:cNvSpPr>
          <p:nvPr>
            <p:ph type="body" sz="quarter" idx="15" hasCustomPrompt="1"/>
          </p:nvPr>
        </p:nvSpPr>
        <p:spPr>
          <a:xfrm>
            <a:off x="457200" y="5181600"/>
            <a:ext cx="7848600" cy="457200"/>
          </a:xfrm>
        </p:spPr>
        <p:txBody>
          <a:bodyPr>
            <a:normAutofit/>
          </a:bodyPr>
          <a:lstStyle>
            <a:lvl1pPr>
              <a:buNone/>
              <a:defRPr sz="2400" b="1" baseline="0">
                <a:solidFill>
                  <a:srgbClr val="FC7500"/>
                </a:solidFill>
              </a:defRPr>
            </a:lvl1pPr>
          </a:lstStyle>
          <a:p>
            <a:pPr lvl="0"/>
            <a:r>
              <a:rPr lang="en-US" dirty="0" smtClean="0"/>
              <a:t>Click to add title</a:t>
            </a:r>
            <a:endParaRPr lang="en-US" dirty="0"/>
          </a:p>
        </p:txBody>
      </p:sp>
      <p:sp>
        <p:nvSpPr>
          <p:cNvPr id="16" name="Text Placeholder 15"/>
          <p:cNvSpPr>
            <a:spLocks noGrp="1"/>
          </p:cNvSpPr>
          <p:nvPr>
            <p:ph type="body" sz="quarter" idx="16" hasCustomPrompt="1"/>
          </p:nvPr>
        </p:nvSpPr>
        <p:spPr>
          <a:xfrm>
            <a:off x="457200" y="5715000"/>
            <a:ext cx="7848600" cy="685800"/>
          </a:xfrm>
        </p:spPr>
        <p:txBody>
          <a:bodyPr>
            <a:noAutofit/>
          </a:bodyPr>
          <a:lstStyle>
            <a:lvl1pPr>
              <a:buNone/>
              <a:defRPr sz="1800" baseline="0">
                <a:solidFill>
                  <a:schemeClr val="tx1">
                    <a:lumMod val="75000"/>
                    <a:lumOff val="25000"/>
                  </a:schemeClr>
                </a:solidFill>
              </a:defRPr>
            </a:lvl1pPr>
          </a:lstStyle>
          <a:p>
            <a:pPr lvl="0"/>
            <a:r>
              <a:rPr lang="en-US" dirty="0" smtClean="0"/>
              <a:t>Click to add text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Landscape">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477079" y="228600"/>
            <a:ext cx="8189844" cy="6172200"/>
          </a:xfrm>
          <a:prstGeom prst="rect">
            <a:avLst/>
          </a:prstGeom>
          <a:noFill/>
          <a:ln w="117475" cmpd="thinThick">
            <a:solidFill>
              <a:srgbClr val="FC75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p:cNvSpPr>
            <a:spLocks noGrp="1" noChangeAspect="1"/>
          </p:cNvSpPr>
          <p:nvPr>
            <p:ph type="pic" sz="quarter" idx="13"/>
          </p:nvPr>
        </p:nvSpPr>
        <p:spPr>
          <a:xfrm>
            <a:off x="551994" y="299695"/>
            <a:ext cx="8040013" cy="6030010"/>
          </a:xfrm>
          <a:solidFill>
            <a:schemeClr val="bg1"/>
          </a:solidFill>
          <a:ln w="57150">
            <a:noFill/>
          </a:ln>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rgbClr val="FC7500"/>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Click icon to add picture</a:t>
            </a:r>
            <a:endParaRPr lang="en-US" i="0" dirty="0"/>
          </a:p>
        </p:txBody>
      </p:sp>
      <p:sp>
        <p:nvSpPr>
          <p:cNvPr id="8"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7/24/2015</a:t>
            </a:fld>
            <a:endParaRPr lang="en-US"/>
          </a:p>
        </p:txBody>
      </p:sp>
      <p:sp>
        <p:nvSpPr>
          <p:cNvPr id="9" name="Footer Placeholder 4"/>
          <p:cNvSpPr>
            <a:spLocks noGrp="1"/>
          </p:cNvSpPr>
          <p:nvPr>
            <p:ph type="ftr" sz="quarter" idx="11"/>
          </p:nvPr>
        </p:nvSpPr>
        <p:spPr>
          <a:xfrm>
            <a:off x="3124200" y="6553200"/>
            <a:ext cx="2895600" cy="304800"/>
          </a:xfrm>
        </p:spPr>
        <p:txBody>
          <a:bodyPr/>
          <a:lstStyle/>
          <a:p>
            <a:endParaRPr lang="en-US"/>
          </a:p>
        </p:txBody>
      </p:sp>
      <p:sp>
        <p:nvSpPr>
          <p:cNvPr id="10" name="Slide Number Placeholder 5"/>
          <p:cNvSpPr>
            <a:spLocks noGrp="1"/>
          </p:cNvSpPr>
          <p:nvPr>
            <p:ph type="sldNum" sz="quarter" idx="12"/>
          </p:nvPr>
        </p:nvSpPr>
        <p:spPr>
          <a:xfrm>
            <a:off x="6553200" y="6553200"/>
            <a:ext cx="21336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ndscape with Title">
    <p:bg>
      <p:bgPr>
        <a:solidFill>
          <a:srgbClr val="91BED4"/>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804047" cy="6858000"/>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fld id="{EFEED2B4-868F-4681-9E70-FF7ECCDC67D4}" type="datetimeFigureOut">
              <a:rPr lang="en-US" smtClean="0"/>
              <a:pPr/>
              <a:t>7/24/2015</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80F88FF4-1BD9-4AA8-B980-C7776087ABAF}" type="slidenum">
              <a:rPr lang="en-US" smtClean="0"/>
              <a:pPr/>
              <a:t>‹#›</a:t>
            </a:fld>
            <a:endParaRPr lang="en-US" dirty="0"/>
          </a:p>
        </p:txBody>
      </p:sp>
      <p:sp>
        <p:nvSpPr>
          <p:cNvPr id="6" name="Rectangle 9"/>
          <p:cNvSpPr>
            <a:spLocks noGrp="1" noChangeAspect="1"/>
          </p:cNvSpPr>
          <p:nvPr>
            <p:ph type="pic" sz="quarter" idx="13"/>
          </p:nvPr>
        </p:nvSpPr>
        <p:spPr>
          <a:xfrm>
            <a:off x="533400" y="370790"/>
            <a:ext cx="8040013" cy="603001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342900" marR="0" indent="-342900" algn="ctr" defTabSz="914400" rtl="0" eaLnBrk="1" latinLnBrk="0" hangingPunct="1">
              <a:spcBef>
                <a:spcPct val="20000"/>
              </a:spcBef>
              <a:buClr>
                <a:srgbClr val="438086"/>
              </a:buClr>
              <a:buSzPct val="60000"/>
              <a:buFontTx/>
              <a:buNone/>
              <a:defRPr lang="en-US" sz="2400" i="0" kern="1200" dirty="0">
                <a:solidFill>
                  <a:srgbClr val="FC7500"/>
                </a:solidFill>
                <a:latin typeface="+mn-lt"/>
                <a:ea typeface="+mn-ea"/>
                <a:cs typeface="+mn-cs"/>
              </a:defRPr>
            </a:lvl1pPr>
            <a:extLst/>
          </a:lstStyle>
          <a:p>
            <a:pPr marL="0" marR="0" indent="1588" algn="ctr" rtl="0" latinLnBrk="0">
              <a:spcBef>
                <a:spcPct val="20000"/>
              </a:spcBef>
              <a:buFontTx/>
              <a:buNone/>
            </a:pPr>
            <a:r>
              <a:rPr lang="en-US" sz="2400" i="0" smtClean="0">
                <a:solidFill>
                  <a:schemeClr val="tx1"/>
                </a:solidFill>
                <a:latin typeface="+mn-lt"/>
                <a:ea typeface="+mn-ea"/>
                <a:cs typeface="+mn-cs"/>
              </a:rPr>
              <a:t>Click icon to add picture</a:t>
            </a:r>
            <a:endParaRPr lang="en-US" i="0" dirty="0"/>
          </a:p>
        </p:txBody>
      </p:sp>
      <p:sp>
        <p:nvSpPr>
          <p:cNvPr id="7" name="Text Placeholder 10"/>
          <p:cNvSpPr>
            <a:spLocks noGrp="1"/>
          </p:cNvSpPr>
          <p:nvPr>
            <p:ph type="body" sz="quarter" idx="14" hasCustomPrompt="1"/>
          </p:nvPr>
        </p:nvSpPr>
        <p:spPr>
          <a:xfrm>
            <a:off x="5105400" y="5257800"/>
            <a:ext cx="4038600" cy="505047"/>
          </a:xfrm>
          <a:solidFill>
            <a:schemeClr val="tx1">
              <a:alpha val="46000"/>
            </a:schemeClr>
          </a:solidFill>
        </p:spPr>
        <p:txBody>
          <a:bodyPr>
            <a:normAutofit/>
          </a:bodyPr>
          <a:lstStyle>
            <a:lvl1pPr>
              <a:buNone/>
              <a:defRPr sz="2800" baseline="0">
                <a:solidFill>
                  <a:schemeClr val="bg1"/>
                </a:solidFill>
              </a:defRPr>
            </a:lvl1pPr>
          </a:lstStyle>
          <a:p>
            <a:pPr lvl="0"/>
            <a:r>
              <a:rPr lang="en-US" dirty="0" smtClean="0"/>
              <a:t>Click to add Title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Up Portrait with Captions">
    <p:bg>
      <p:bgPr>
        <a:solidFill>
          <a:schemeClr val="bg1">
            <a:lumMod val="95000"/>
          </a:schemeClr>
        </a:solidFill>
        <a:effectLst/>
      </p:bgPr>
    </p:bg>
    <p:spTree>
      <p:nvGrpSpPr>
        <p:cNvPr id="1" name=""/>
        <p:cNvGrpSpPr/>
        <p:nvPr/>
      </p:nvGrpSpPr>
      <p:grpSpPr>
        <a:xfrm>
          <a:off x="0" y="0"/>
          <a:ext cx="0" cy="0"/>
          <a:chOff x="0" y="0"/>
          <a:chExt cx="0" cy="0"/>
        </a:xfrm>
      </p:grpSpPr>
      <p:sp>
        <p:nvSpPr>
          <p:cNvPr id="6" name="Rectangle 8"/>
          <p:cNvSpPr>
            <a:spLocks noGrp="1" noChangeAspect="1"/>
          </p:cNvSpPr>
          <p:nvPr>
            <p:ph type="pic" sz="quarter" idx="13"/>
          </p:nvPr>
        </p:nvSpPr>
        <p:spPr>
          <a:xfrm>
            <a:off x="4512497" y="381000"/>
            <a:ext cx="3431353" cy="4575141"/>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1588" algn="ctr" defTabSz="914400" rtl="0" eaLnBrk="1" latinLnBrk="0" hangingPunct="1">
              <a:spcBef>
                <a:spcPct val="20000"/>
              </a:spcBef>
              <a:buFontTx/>
              <a:buNone/>
              <a:defRPr lang="en-US" sz="2400" i="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t>Click icon to add picture</a:t>
            </a:r>
            <a:endParaRPr lang="en-US" sz="2400" i="0" dirty="0"/>
          </a:p>
        </p:txBody>
      </p:sp>
      <p:sp>
        <p:nvSpPr>
          <p:cNvPr id="7" name="Rectangle 8"/>
          <p:cNvSpPr>
            <a:spLocks noGrp="1" noChangeAspect="1"/>
          </p:cNvSpPr>
          <p:nvPr>
            <p:ph type="pic" sz="quarter" idx="14"/>
          </p:nvPr>
        </p:nvSpPr>
        <p:spPr>
          <a:xfrm>
            <a:off x="857250" y="381000"/>
            <a:ext cx="3429000" cy="4572000"/>
          </a:xfrm>
          <a:solidFill>
            <a:srgbClr val="F0F0F0"/>
          </a:solidFill>
          <a:ln w="57150">
            <a:solidFill>
              <a:schemeClr val="bg1"/>
            </a:solidFill>
          </a:ln>
          <a:effectLst>
            <a:outerShdw dist="38100" dir="2700000" algn="tl" rotWithShape="0">
              <a:prstClr val="black">
                <a:alpha val="17000"/>
              </a:prstClr>
            </a:outerShdw>
          </a:effectLst>
        </p:spPr>
        <p:txBody>
          <a:bodyPr vert="horz" lIns="91440" tIns="45720" rIns="91440" bIns="45720" rtlCol="0">
            <a:normAutofit/>
          </a:bodyPr>
          <a:lstStyle>
            <a:lvl1pPr marL="0" marR="0" indent="0" algn="ctr" defTabSz="914400" rtl="0" eaLnBrk="1" latinLnBrk="0" hangingPunct="1">
              <a:spcBef>
                <a:spcPct val="20000"/>
              </a:spcBef>
              <a:buFontTx/>
              <a:buNone/>
              <a:defRPr lang="en-US" sz="2400" kern="1200" dirty="0">
                <a:solidFill>
                  <a:schemeClr val="tx1">
                    <a:lumMod val="65000"/>
                    <a:lumOff val="35000"/>
                  </a:schemeClr>
                </a:solidFill>
                <a:latin typeface="+mn-lt"/>
                <a:ea typeface="+mn-ea"/>
                <a:cs typeface="+mn-cs"/>
              </a:defRPr>
            </a:lvl1pPr>
            <a:extLst/>
          </a:lstStyle>
          <a:p>
            <a:pPr marL="0" marR="0" indent="1588" algn="ctr" rtl="0" latinLnBrk="0">
              <a:spcBef>
                <a:spcPct val="20000"/>
              </a:spcBef>
              <a:buFontTx/>
              <a:buNone/>
            </a:pPr>
            <a:r>
              <a:rPr lang="en-US" sz="2400" i="0" smtClean="0"/>
              <a:t>Click icon to add picture</a:t>
            </a:r>
            <a:endParaRPr lang="en-US" sz="2400" i="0" dirty="0"/>
          </a:p>
        </p:txBody>
      </p:sp>
      <p:sp>
        <p:nvSpPr>
          <p:cNvPr id="8" name="Rectangle 7"/>
          <p:cNvSpPr>
            <a:spLocks noGrp="1"/>
          </p:cNvSpPr>
          <p:nvPr>
            <p:ph type="body" sz="quarter" idx="15" hasCustomPrompt="1"/>
          </p:nvPr>
        </p:nvSpPr>
        <p:spPr>
          <a:xfrm>
            <a:off x="838200" y="5181600"/>
            <a:ext cx="3476626" cy="1066800"/>
          </a:xfrm>
        </p:spPr>
        <p:txBody>
          <a:bodyPr lIns="91440" rIns="9144" anchor="t" anchorCtr="0">
            <a:noAutofit/>
          </a:bodyPr>
          <a:lstStyle>
            <a:lvl1pPr marL="0" marR="0" indent="0" algn="ctr"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9" name="Rectangle 7"/>
          <p:cNvSpPr>
            <a:spLocks noGrp="1"/>
          </p:cNvSpPr>
          <p:nvPr>
            <p:ph type="body" sz="quarter" idx="16" hasCustomPrompt="1"/>
          </p:nvPr>
        </p:nvSpPr>
        <p:spPr>
          <a:xfrm>
            <a:off x="4505324" y="5181600"/>
            <a:ext cx="3476625" cy="1066800"/>
          </a:xfrm>
        </p:spPr>
        <p:txBody>
          <a:bodyPr lIns="91440" rIns="9144" anchor="t" anchorCtr="0">
            <a:noAutofit/>
          </a:bodyPr>
          <a:lstStyle>
            <a:lvl1pPr marL="0" marR="0" indent="0" algn="ctr" rtl="0" latinLnBrk="0">
              <a:spcBef>
                <a:spcPct val="20000"/>
              </a:spcBef>
              <a:buFontTx/>
              <a:buNone/>
              <a:defRPr sz="1800" baseline="0">
                <a:solidFill>
                  <a:schemeClr val="tx1">
                    <a:lumMod val="75000"/>
                    <a:lumOff val="25000"/>
                  </a:schemeClr>
                </a:solidFill>
                <a:latin typeface="+mn-lt"/>
                <a:ea typeface="+mn-ea"/>
                <a:cs typeface="+mn-cs"/>
              </a:defRPr>
            </a:lvl1pPr>
            <a:extLst/>
          </a:lstStyle>
          <a:p>
            <a:pPr lvl="0"/>
            <a:r>
              <a:rPr lang="en-US" dirty="0" smtClean="0"/>
              <a:t>Click to add caption</a:t>
            </a:r>
            <a:endParaRPr lang="en-US" dirty="0"/>
          </a:p>
        </p:txBody>
      </p:sp>
      <p:sp>
        <p:nvSpPr>
          <p:cNvPr id="12" name="Date Placeholder 3"/>
          <p:cNvSpPr>
            <a:spLocks noGrp="1"/>
          </p:cNvSpPr>
          <p:nvPr>
            <p:ph type="dt" sz="half" idx="10"/>
          </p:nvPr>
        </p:nvSpPr>
        <p:spPr>
          <a:xfrm>
            <a:off x="457200" y="6553200"/>
            <a:ext cx="2133600" cy="304800"/>
          </a:xfrm>
        </p:spPr>
        <p:txBody>
          <a:bodyPr/>
          <a:lstStyle/>
          <a:p>
            <a:fld id="{EFEED2B4-868F-4681-9E70-FF7ECCDC67D4}" type="datetimeFigureOut">
              <a:rPr lang="en-US" smtClean="0"/>
              <a:t>7/24/2015</a:t>
            </a:fld>
            <a:endParaRPr lang="en-US"/>
          </a:p>
        </p:txBody>
      </p:sp>
      <p:sp>
        <p:nvSpPr>
          <p:cNvPr id="13" name="Footer Placeholder 4"/>
          <p:cNvSpPr>
            <a:spLocks noGrp="1"/>
          </p:cNvSpPr>
          <p:nvPr>
            <p:ph type="ftr" sz="quarter" idx="11"/>
          </p:nvPr>
        </p:nvSpPr>
        <p:spPr>
          <a:xfrm>
            <a:off x="2971800" y="6553200"/>
            <a:ext cx="2895600" cy="304800"/>
          </a:xfrm>
        </p:spPr>
        <p:txBody>
          <a:bodyPr/>
          <a:lstStyle/>
          <a:p>
            <a:endParaRPr lang="en-US"/>
          </a:p>
        </p:txBody>
      </p:sp>
      <p:sp>
        <p:nvSpPr>
          <p:cNvPr id="14" name="Slide Number Placeholder 5"/>
          <p:cNvSpPr>
            <a:spLocks noGrp="1"/>
          </p:cNvSpPr>
          <p:nvPr>
            <p:ph type="sldNum" sz="quarter" idx="12"/>
          </p:nvPr>
        </p:nvSpPr>
        <p:spPr>
          <a:xfrm>
            <a:off x="6248400" y="6553200"/>
            <a:ext cx="2057400" cy="304800"/>
          </a:xfrm>
        </p:spPr>
        <p:txBody>
          <a:bodyPr/>
          <a:lstStyle/>
          <a:p>
            <a:fld id="{80F88FF4-1BD9-4AA8-B980-C7776087ABAF}"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553200"/>
            <a:ext cx="2133600" cy="304800"/>
          </a:xfrm>
          <a:prstGeom prst="rect">
            <a:avLst/>
          </a:prstGeom>
        </p:spPr>
        <p:txBody>
          <a:bodyPr vert="horz" lIns="91440" tIns="45720" rIns="91440" bIns="45720" rtlCol="0" anchor="ctr"/>
          <a:lstStyle>
            <a:lvl1pPr algn="l">
              <a:defRPr sz="1200">
                <a:solidFill>
                  <a:schemeClr val="tx1">
                    <a:tint val="75000"/>
                  </a:schemeClr>
                </a:solidFill>
              </a:defRPr>
            </a:lvl1pPr>
          </a:lstStyle>
          <a:p>
            <a:fld id="{EFEED2B4-868F-4681-9E70-FF7ECCDC67D4}" type="datetimeFigureOut">
              <a:rPr lang="en-US" smtClean="0"/>
              <a:t>7/24/2015</a:t>
            </a:fld>
            <a:endParaRPr lang="en-US"/>
          </a:p>
        </p:txBody>
      </p:sp>
      <p:sp>
        <p:nvSpPr>
          <p:cNvPr id="5"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553200"/>
            <a:ext cx="2133600" cy="304800"/>
          </a:xfrm>
          <a:prstGeom prst="rect">
            <a:avLst/>
          </a:prstGeom>
        </p:spPr>
        <p:txBody>
          <a:bodyPr vert="horz" lIns="91440" tIns="45720" rIns="91440" bIns="45720" rtlCol="0" anchor="ctr"/>
          <a:lstStyle>
            <a:lvl1pPr algn="r">
              <a:defRPr sz="1200">
                <a:solidFill>
                  <a:schemeClr val="tx1">
                    <a:tint val="75000"/>
                  </a:schemeClr>
                </a:solidFill>
              </a:defRPr>
            </a:lvl1pPr>
          </a:lstStyle>
          <a:p>
            <a:fld id="{80F88FF4-1BD9-4AA8-B980-C7776087ABAF}" type="slidenum">
              <a:rPr lang="en-US" smtClean="0"/>
              <a:t>‹#›</a:t>
            </a:fld>
            <a:endParaRPr lang="en-US"/>
          </a:p>
        </p:txBody>
      </p:sp>
      <p:sp>
        <p:nvSpPr>
          <p:cNvPr id="7" name="Rectangle 6"/>
          <p:cNvSpPr/>
          <p:nvPr/>
        </p:nvSpPr>
        <p:spPr>
          <a:xfrm>
            <a:off x="8532519" y="0"/>
            <a:ext cx="540774" cy="6858000"/>
          </a:xfrm>
          <a:prstGeom prst="rect">
            <a:avLst/>
          </a:prstGeom>
          <a:solidFill>
            <a:srgbClr val="FC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C7500"/>
              </a:solidFill>
            </a:endParaRPr>
          </a:p>
        </p:txBody>
      </p:sp>
      <p:cxnSp>
        <p:nvCxnSpPr>
          <p:cNvPr id="8" name="Straight Connector 7"/>
          <p:cNvCxnSpPr/>
          <p:nvPr/>
        </p:nvCxnSpPr>
        <p:spPr>
          <a:xfrm rot="5400000">
            <a:off x="5693455" y="3429000"/>
            <a:ext cx="6858000" cy="0"/>
          </a:xfrm>
          <a:prstGeom prst="line">
            <a:avLst/>
          </a:prstGeom>
          <a:ln w="50800">
            <a:solidFill>
              <a:srgbClr val="FC75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1" r:id="rId2"/>
    <p:sldLayoutId id="2147483661" r:id="rId3"/>
    <p:sldLayoutId id="2147483676" r:id="rId4"/>
    <p:sldLayoutId id="2147483657" r:id="rId5"/>
    <p:sldLayoutId id="2147483655" r:id="rId6"/>
    <p:sldLayoutId id="2147483674" r:id="rId7"/>
    <p:sldLayoutId id="2147483675" r:id="rId8"/>
    <p:sldLayoutId id="2147483670" r:id="rId9"/>
    <p:sldLayoutId id="2147483671" r:id="rId10"/>
    <p:sldLayoutId id="2147483679" r:id="rId11"/>
    <p:sldLayoutId id="2147483680" r:id="rId12"/>
    <p:sldLayoutId id="2147483672" r:id="rId13"/>
    <p:sldLayoutId id="2147483673" r:id="rId14"/>
    <p:sldLayoutId id="2147483650" r:id="rId15"/>
    <p:sldLayoutId id="2147483667" r:id="rId16"/>
    <p:sldLayoutId id="2147483668" r:id="rId17"/>
    <p:sldLayoutId id="2147483666" r:id="rId18"/>
    <p:sldLayoutId id="2147483664" r:id="rId19"/>
    <p:sldLayoutId id="2147483663" r:id="rId20"/>
    <p:sldLayoutId id="2147483653" r:id="rId21"/>
    <p:sldLayoutId id="2147483652" r:id="rId22"/>
    <p:sldLayoutId id="2147483660" r:id="rId23"/>
    <p:sldLayoutId id="2147483658" r:id="rId24"/>
    <p:sldLayoutId id="2147483665" r:id="rId25"/>
    <p:sldLayoutId id="2147483669" r:id="rId26"/>
    <p:sldLayoutId id="2147483654" r:id="rId27"/>
    <p:sldLayoutId id="2147483656" r:id="rId28"/>
    <p:sldLayoutId id="2147483684" r:id="rId29"/>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normAutofit fontScale="92500" lnSpcReduction="20000"/>
          </a:bodyPr>
          <a:lstStyle/>
          <a:p>
            <a:r>
              <a:rPr lang="en-US" dirty="0">
                <a:solidFill>
                  <a:srgbClr val="FC7500"/>
                </a:solidFill>
              </a:rPr>
              <a:t>DOT 1403 </a:t>
            </a:r>
            <a:r>
              <a:rPr lang="en-US" dirty="0" smtClean="0"/>
              <a:t> Hazard Containment</a:t>
            </a:r>
            <a:endParaRPr lang="en-US" dirty="0"/>
          </a:p>
        </p:txBody>
      </p:sp>
      <p:pic>
        <p:nvPicPr>
          <p:cNvPr id="3" name="Picture 2"/>
          <p:cNvPicPr>
            <a:picLocks noChangeAspect="1"/>
          </p:cNvPicPr>
          <p:nvPr/>
        </p:nvPicPr>
        <p:blipFill>
          <a:blip r:embed="rId3"/>
          <a:stretch>
            <a:fillRect/>
          </a:stretch>
        </p:blipFill>
        <p:spPr>
          <a:xfrm>
            <a:off x="2819400" y="2208700"/>
            <a:ext cx="5443426" cy="30288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20526" y="294840"/>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72168" y="1534869"/>
            <a:ext cx="7809832" cy="4789731"/>
          </a:xfrm>
          <a:prstGeom prst="rect">
            <a:avLst/>
          </a:prstGeom>
          <a:noFill/>
        </p:spPr>
        <p:txBody>
          <a:bodyPr wrap="square" rtlCol="0">
            <a:normAutofit/>
          </a:bodyPr>
          <a:lstStyle/>
          <a:p>
            <a:pPr marL="342900" indent="-342900">
              <a:buFont typeface="Wingdings" panose="05000000000000000000" pitchFamily="2" charset="2"/>
              <a:buChar char="§"/>
            </a:pPr>
            <a:r>
              <a:rPr lang="en-GB" sz="2400" dirty="0"/>
              <a:t>Immediately after the fire has been put under control and the container cooled to reasonable temperature levels, first aid can be administered to the driver. </a:t>
            </a:r>
            <a:endParaRPr lang="en-GB" sz="2400" dirty="0" smtClean="0"/>
          </a:p>
          <a:p>
            <a:pPr marL="342900" indent="-342900">
              <a:buFont typeface="Wingdings" panose="05000000000000000000" pitchFamily="2" charset="2"/>
              <a:buChar char="§"/>
            </a:pPr>
            <a:r>
              <a:rPr lang="en-GB" sz="2400" dirty="0" smtClean="0"/>
              <a:t>Firstly</a:t>
            </a:r>
            <a:r>
              <a:rPr lang="en-GB" sz="2400" dirty="0"/>
              <a:t>, the driver’s eyes are checked for contact lenses. If present, they are removed and the eyes with a normal saline solution. </a:t>
            </a:r>
            <a:endParaRPr lang="en-GB" sz="2400" dirty="0" smtClean="0"/>
          </a:p>
          <a:p>
            <a:pPr marL="342900" indent="-342900">
              <a:buFont typeface="Wingdings" panose="05000000000000000000" pitchFamily="2" charset="2"/>
              <a:buChar char="§"/>
            </a:pPr>
            <a:r>
              <a:rPr lang="en-GB" sz="2400" dirty="0" smtClean="0"/>
              <a:t>Any </a:t>
            </a:r>
            <a:r>
              <a:rPr lang="en-GB" sz="2400" dirty="0"/>
              <a:t>affected areas of the skin are flooded with water while ensuring all contaminated clothing is removed. Once the driver is at a safe distance away from the scene, they would be encouraged to take deep breaths of fresh air. </a:t>
            </a:r>
            <a:endParaRPr lang="en-GB" sz="2400" dirty="0" smtClean="0"/>
          </a:p>
        </p:txBody>
      </p:sp>
      <p:sp>
        <p:nvSpPr>
          <p:cNvPr id="10" name="TextBox 9"/>
          <p:cNvSpPr txBox="1"/>
          <p:nvPr/>
        </p:nvSpPr>
        <p:spPr>
          <a:xfrm>
            <a:off x="240767" y="762000"/>
            <a:ext cx="6432176" cy="461665"/>
          </a:xfrm>
          <a:prstGeom prst="rect">
            <a:avLst/>
          </a:prstGeom>
          <a:solidFill>
            <a:schemeClr val="tx1">
              <a:lumMod val="95000"/>
              <a:lumOff val="5000"/>
              <a:alpha val="55000"/>
            </a:schemeClr>
          </a:solidFill>
        </p:spPr>
        <p:txBody>
          <a:bodyPr wrap="square" rtlCol="0">
            <a:normAutofit/>
          </a:bodyPr>
          <a:lstStyle/>
          <a:p>
            <a:r>
              <a:rPr lang="en-GB" sz="2400" b="1" dirty="0">
                <a:solidFill>
                  <a:schemeClr val="bg1"/>
                </a:solidFill>
              </a:rPr>
              <a:t>First Aid</a:t>
            </a:r>
            <a:endParaRPr lang="en-US" sz="2400" b="1" dirty="0">
              <a:solidFill>
                <a:schemeClr val="bg1"/>
              </a:solidFill>
            </a:endParaRPr>
          </a:p>
        </p:txBody>
      </p:sp>
    </p:spTree>
    <p:extLst>
      <p:ext uri="{BB962C8B-B14F-4D97-AF65-F5344CB8AC3E}">
        <p14:creationId xmlns:p14="http://schemas.microsoft.com/office/powerpoint/2010/main" val="2392284997"/>
      </p:ext>
    </p:extLst>
  </p:cSld>
  <p:clrMapOvr>
    <a:masterClrMapping/>
  </p:clrMapOvr>
  <mc:AlternateContent xmlns:mc="http://schemas.openxmlformats.org/markup-compatibility/2006">
    <mc:Choice xmlns:p14="http://schemas.microsoft.com/office/powerpoint/2010/main" Requires="p14">
      <p:transition spd="slow" p14:dur="2000">
        <p:blinds dir="vert"/>
      </p:transition>
    </mc:Choice>
    <mc:Fallback>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20526" y="294840"/>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72168" y="1534869"/>
            <a:ext cx="7809832" cy="4789731"/>
          </a:xfrm>
          <a:prstGeom prst="rect">
            <a:avLst/>
          </a:prstGeom>
          <a:noFill/>
        </p:spPr>
        <p:txBody>
          <a:bodyPr wrap="square" rtlCol="0">
            <a:normAutofit/>
          </a:bodyPr>
          <a:lstStyle/>
          <a:p>
            <a:pPr marL="342900" indent="-342900">
              <a:buFont typeface="Wingdings" panose="05000000000000000000" pitchFamily="2" charset="2"/>
              <a:buChar char="§"/>
            </a:pPr>
            <a:r>
              <a:rPr lang="en-GB" sz="2400" dirty="0"/>
              <a:t>During this whole process there are a number of care tips that have to be observed. </a:t>
            </a:r>
            <a:endParaRPr lang="en-GB" sz="2400" dirty="0" smtClean="0"/>
          </a:p>
          <a:p>
            <a:pPr marL="342900" indent="-342900">
              <a:buFont typeface="Wingdings" panose="05000000000000000000" pitchFamily="2" charset="2"/>
              <a:buChar char="§"/>
            </a:pPr>
            <a:r>
              <a:rPr lang="en-GB" sz="2400" dirty="0" smtClean="0"/>
              <a:t>In </a:t>
            </a:r>
            <a:r>
              <a:rPr lang="en-GB" sz="2400" dirty="0"/>
              <a:t>order for a successful emergency operation, safety standards by those involved in the procedure is paramount.  </a:t>
            </a:r>
            <a:endParaRPr lang="en-GB" sz="2400" dirty="0" smtClean="0"/>
          </a:p>
          <a:p>
            <a:pPr marL="342900" indent="-342900">
              <a:buFont typeface="Wingdings" panose="05000000000000000000" pitchFamily="2" charset="2"/>
              <a:buChar char="§"/>
            </a:pPr>
            <a:r>
              <a:rPr lang="en-GB" sz="2400" dirty="0" smtClean="0"/>
              <a:t>It </a:t>
            </a:r>
            <a:r>
              <a:rPr lang="en-GB" sz="2400" dirty="0"/>
              <a:t>is important that the individual involved in the emergency operation stay upwind at all times. </a:t>
            </a:r>
            <a:endParaRPr lang="en-GB" sz="2400" dirty="0" smtClean="0"/>
          </a:p>
          <a:p>
            <a:pPr marL="342900" indent="-342900">
              <a:buFont typeface="Wingdings" panose="05000000000000000000" pitchFamily="2" charset="2"/>
              <a:buChar char="§"/>
            </a:pPr>
            <a:r>
              <a:rPr lang="en-GB" sz="2400" dirty="0" smtClean="0"/>
              <a:t>It </a:t>
            </a:r>
            <a:r>
              <a:rPr lang="en-GB" sz="2400" dirty="0"/>
              <a:t>is also important to note that the Class A fire extinguisher cannot be employed in this scenario. </a:t>
            </a:r>
            <a:endParaRPr lang="en-GB" sz="2400" dirty="0" smtClean="0"/>
          </a:p>
        </p:txBody>
      </p:sp>
      <p:sp>
        <p:nvSpPr>
          <p:cNvPr id="10" name="TextBox 9"/>
          <p:cNvSpPr txBox="1"/>
          <p:nvPr/>
        </p:nvSpPr>
        <p:spPr>
          <a:xfrm>
            <a:off x="240767" y="762000"/>
            <a:ext cx="6432176" cy="461665"/>
          </a:xfrm>
          <a:prstGeom prst="rect">
            <a:avLst/>
          </a:prstGeom>
          <a:solidFill>
            <a:schemeClr val="tx1">
              <a:lumMod val="95000"/>
              <a:lumOff val="5000"/>
              <a:alpha val="55000"/>
            </a:schemeClr>
          </a:solidFill>
        </p:spPr>
        <p:txBody>
          <a:bodyPr wrap="square" rtlCol="0">
            <a:normAutofit/>
          </a:bodyPr>
          <a:lstStyle/>
          <a:p>
            <a:r>
              <a:rPr lang="en-GB" sz="2400" b="1" dirty="0" smtClean="0">
                <a:solidFill>
                  <a:schemeClr val="bg1"/>
                </a:solidFill>
              </a:rPr>
              <a:t>Important Things to Consider</a:t>
            </a:r>
            <a:endParaRPr lang="en-US" sz="2400" b="1" dirty="0">
              <a:solidFill>
                <a:schemeClr val="bg1"/>
              </a:solidFill>
            </a:endParaRPr>
          </a:p>
        </p:txBody>
      </p:sp>
    </p:spTree>
    <p:extLst>
      <p:ext uri="{BB962C8B-B14F-4D97-AF65-F5344CB8AC3E}">
        <p14:creationId xmlns:p14="http://schemas.microsoft.com/office/powerpoint/2010/main" val="579502646"/>
      </p:ext>
    </p:extLst>
  </p:cSld>
  <p:clrMapOvr>
    <a:masterClrMapping/>
  </p:clrMapOvr>
  <mc:AlternateContent xmlns:mc="http://schemas.openxmlformats.org/markup-compatibility/2006">
    <mc:Choice xmlns:p14="http://schemas.microsoft.com/office/powerpoint/2010/main" Requires="p14">
      <p:transition spd="slow" p14:dur="20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20526" y="294840"/>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12935" y="3225694"/>
            <a:ext cx="7809832" cy="4789731"/>
          </a:xfrm>
          <a:prstGeom prst="rect">
            <a:avLst/>
          </a:prstGeom>
          <a:noFill/>
        </p:spPr>
        <p:txBody>
          <a:bodyPr wrap="square" rtlCol="0">
            <a:normAutofit/>
          </a:bodyPr>
          <a:lstStyle/>
          <a:p>
            <a:endParaRPr lang="en-GB" sz="2400" dirty="0" smtClean="0"/>
          </a:p>
        </p:txBody>
      </p:sp>
      <p:sp>
        <p:nvSpPr>
          <p:cNvPr id="10" name="TextBox 9"/>
          <p:cNvSpPr txBox="1"/>
          <p:nvPr/>
        </p:nvSpPr>
        <p:spPr>
          <a:xfrm>
            <a:off x="240767" y="762000"/>
            <a:ext cx="6432176" cy="461665"/>
          </a:xfrm>
          <a:prstGeom prst="rect">
            <a:avLst/>
          </a:prstGeom>
          <a:solidFill>
            <a:schemeClr val="tx1">
              <a:lumMod val="95000"/>
              <a:lumOff val="5000"/>
              <a:alpha val="55000"/>
            </a:schemeClr>
          </a:solidFill>
        </p:spPr>
        <p:txBody>
          <a:bodyPr wrap="square" rtlCol="0">
            <a:normAutofit/>
          </a:bodyPr>
          <a:lstStyle/>
          <a:p>
            <a:pPr algn="ctr"/>
            <a:r>
              <a:rPr lang="en-GB" sz="2400" b="1" dirty="0" smtClean="0">
                <a:solidFill>
                  <a:schemeClr val="bg1"/>
                </a:solidFill>
              </a:rPr>
              <a:t>References</a:t>
            </a:r>
            <a:endParaRPr lang="en-US" sz="2400" b="1" dirty="0">
              <a:solidFill>
                <a:schemeClr val="bg1"/>
              </a:solidFill>
            </a:endParaRPr>
          </a:p>
        </p:txBody>
      </p:sp>
      <p:sp>
        <p:nvSpPr>
          <p:cNvPr id="4" name="Rectangle 3"/>
          <p:cNvSpPr>
            <a:spLocks noChangeArrowheads="1"/>
          </p:cNvSpPr>
          <p:nvPr/>
        </p:nvSpPr>
        <p:spPr bwMode="auto">
          <a:xfrm>
            <a:off x="225826" y="1481022"/>
            <a:ext cx="8502241" cy="4940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2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CAMEO Chemicals. (2015, March). </a:t>
            </a:r>
            <a:r>
              <a:rPr kumimoji="0" lang="en-US" sz="16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UN/NA 1403.</a:t>
            </a:r>
            <a:r>
              <a:rPr kumimoji="0" 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Retrieved from CAMEOChemicals.noaa.gov: http://cameochemicals.noaa.gov/unna/1403</a:t>
            </a:r>
            <a:endParaRPr kumimoji="0" 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Centers for Disease Control and Prevention. (2007, September). </a:t>
            </a:r>
            <a:r>
              <a:rPr kumimoji="0" lang="en-US" sz="16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NIOSH Pocket Guide to Chemical Hazards.</a:t>
            </a:r>
            <a:r>
              <a:rPr kumimoji="0" 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Retrieved from CDC.gov: http://www.cdc.gov/niosh/docs/2005-149/pdfs/2005-149.pdf</a:t>
            </a:r>
            <a:endParaRPr kumimoji="0" 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EPA. (2015, February). </a:t>
            </a:r>
            <a:r>
              <a:rPr kumimoji="0" lang="en-US" sz="16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MARPLOT Software.</a:t>
            </a:r>
            <a:r>
              <a:rPr kumimoji="0" 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Retrieved from EPA.gov: http://www2.epa.gov/cameo/marplot-software</a:t>
            </a:r>
            <a:endParaRPr kumimoji="0" 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National Environmental Agency. (2015, January 20). </a:t>
            </a:r>
            <a:r>
              <a:rPr kumimoji="0" lang="en-US" sz="1600" b="0"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Hazardous Substances.</a:t>
            </a:r>
            <a:r>
              <a:rPr kumimoji="0" lang="en-US" sz="16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Retrieved June 18, 2015, from National Environmental Agency: http://www.nea.gov.sg/anti-pollution-radiation-protection/chemical-safety/hazardous-substances</a:t>
            </a:r>
            <a:endParaRPr kumimoji="0" 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2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1721498556"/>
      </p:ext>
    </p:extLst>
  </p:cSld>
  <p:clrMapOvr>
    <a:masterClrMapping/>
  </p:clrMapOvr>
  <mc:AlternateContent xmlns:mc="http://schemas.openxmlformats.org/markup-compatibility/2006">
    <mc:Choice xmlns:p14="http://schemas.microsoft.com/office/powerpoint/2010/main" Requires="p14">
      <p:transition spd="slow" p14:dur="20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77373" y="277907"/>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72168" y="1534869"/>
            <a:ext cx="7809832" cy="4789731"/>
          </a:xfrm>
          <a:prstGeom prst="rect">
            <a:avLst/>
          </a:prstGeom>
          <a:noFill/>
        </p:spPr>
        <p:txBody>
          <a:bodyPr wrap="square" rtlCol="0">
            <a:normAutofit/>
          </a:bodyPr>
          <a:lstStyle/>
          <a:p>
            <a:pPr marL="342900" indent="-342900">
              <a:buFont typeface="Wingdings" panose="05000000000000000000" pitchFamily="2" charset="2"/>
              <a:buChar char="§"/>
            </a:pPr>
            <a:r>
              <a:rPr lang="en-US" sz="2400" dirty="0"/>
              <a:t>Hazardous materials have become crucial elements of the growth and development of industries and crucial sectors of the economy. </a:t>
            </a:r>
            <a:endParaRPr lang="en-US" sz="2400" dirty="0" smtClean="0"/>
          </a:p>
          <a:p>
            <a:pPr marL="342900" indent="-342900">
              <a:buFont typeface="Wingdings" panose="05000000000000000000" pitchFamily="2" charset="2"/>
              <a:buChar char="§"/>
            </a:pPr>
            <a:r>
              <a:rPr lang="en-US" sz="2400" dirty="0"/>
              <a:t>In a scenario where a truck with a DOT 1403 placard overturns, there is potential risk for catastrophic effects in the surrounding environment as well as human </a:t>
            </a:r>
            <a:r>
              <a:rPr lang="en-US" sz="2400" dirty="0" smtClean="0"/>
              <a:t>beings.</a:t>
            </a:r>
          </a:p>
          <a:p>
            <a:pPr marL="342900" indent="-342900">
              <a:buFont typeface="Wingdings" panose="05000000000000000000" pitchFamily="2" charset="2"/>
              <a:buChar char="§"/>
            </a:pPr>
            <a:r>
              <a:rPr lang="en-US" sz="2400" dirty="0"/>
              <a:t>Taking into consideration that the control center is 10 miles away, it may take 10 minutes for the earliest chemical emergency response teams to arrive. </a:t>
            </a:r>
            <a:endParaRPr lang="en-US" sz="2400" dirty="0"/>
          </a:p>
        </p:txBody>
      </p:sp>
      <p:sp>
        <p:nvSpPr>
          <p:cNvPr id="10" name="TextBox 9"/>
          <p:cNvSpPr txBox="1"/>
          <p:nvPr/>
        </p:nvSpPr>
        <p:spPr>
          <a:xfrm>
            <a:off x="240767" y="762000"/>
            <a:ext cx="6432176" cy="461665"/>
          </a:xfrm>
          <a:prstGeom prst="rect">
            <a:avLst/>
          </a:prstGeom>
          <a:solidFill>
            <a:schemeClr val="tx1">
              <a:lumMod val="95000"/>
              <a:lumOff val="5000"/>
              <a:alpha val="55000"/>
            </a:schemeClr>
          </a:solidFill>
        </p:spPr>
        <p:txBody>
          <a:bodyPr wrap="square" rtlCol="0">
            <a:normAutofit/>
          </a:bodyPr>
          <a:lstStyle/>
          <a:p>
            <a:r>
              <a:rPr lang="en-US" sz="2400" b="1" dirty="0" smtClean="0">
                <a:solidFill>
                  <a:schemeClr val="bg1"/>
                </a:solidFill>
              </a:rPr>
              <a:t>	</a:t>
            </a:r>
            <a:r>
              <a:rPr lang="en-US" sz="2400" b="1" dirty="0" smtClean="0">
                <a:solidFill>
                  <a:schemeClr val="bg1"/>
                </a:solidFill>
              </a:rPr>
              <a:t>Hazard Containment</a:t>
            </a:r>
            <a:endParaRPr lang="en-US" sz="24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381000" y="228600"/>
            <a:ext cx="3200400" cy="640080"/>
          </a:xfrm>
          <a:prstGeom prst="rect">
            <a:avLst/>
          </a:prstGeom>
          <a:solidFill>
            <a:schemeClr val="tx1">
              <a:lumMod val="95000"/>
              <a:lumOff val="5000"/>
              <a:alpha val="55000"/>
            </a:schemeClr>
          </a:solidFill>
        </p:spPr>
        <p:txBody>
          <a:bodyPr wrap="square" rtlCol="0" anchor="ctr" anchorCtr="1">
            <a:normAutofit/>
          </a:bodyPr>
          <a:lstStyle/>
          <a:p>
            <a:r>
              <a:rPr lang="en-GB" sz="2400" b="1" dirty="0" smtClean="0">
                <a:solidFill>
                  <a:schemeClr val="bg1"/>
                </a:solidFill>
              </a:rPr>
              <a:t>CAMEO Chemicals</a:t>
            </a:r>
            <a:endParaRPr lang="en-US" sz="2400" b="1" dirty="0">
              <a:solidFill>
                <a:schemeClr val="bg1"/>
              </a:solidFill>
            </a:endParaRPr>
          </a:p>
        </p:txBody>
      </p:sp>
      <p:pic>
        <p:nvPicPr>
          <p:cNvPr id="6" name="Picture 5"/>
          <p:cNvPicPr/>
          <p:nvPr/>
        </p:nvPicPr>
        <p:blipFill>
          <a:blip r:embed="rId3"/>
          <a:stretch>
            <a:fillRect/>
          </a:stretch>
        </p:blipFill>
        <p:spPr>
          <a:xfrm>
            <a:off x="0" y="868680"/>
            <a:ext cx="9144000" cy="5989320"/>
          </a:xfrm>
          <a:prstGeom prst="rect">
            <a:avLst/>
          </a:prstGeom>
        </p:spPr>
      </p:pic>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77373" y="277907"/>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72168" y="1534869"/>
            <a:ext cx="7809832" cy="4789731"/>
          </a:xfrm>
          <a:prstGeom prst="rect">
            <a:avLst/>
          </a:prstGeom>
          <a:noFill/>
        </p:spPr>
        <p:txBody>
          <a:bodyPr wrap="square" rtlCol="0">
            <a:normAutofit/>
          </a:bodyPr>
          <a:lstStyle/>
          <a:p>
            <a:pPr marL="342900" indent="-342900">
              <a:buFont typeface="Wingdings" panose="05000000000000000000" pitchFamily="2" charset="2"/>
              <a:buChar char="§"/>
            </a:pPr>
            <a:r>
              <a:rPr lang="en-US" sz="2400" dirty="0"/>
              <a:t>The first and most important thing to do is to identify the chemicals and/or substances that are involved in the accident. </a:t>
            </a:r>
            <a:endParaRPr lang="en-US" sz="2400" dirty="0" smtClean="0"/>
          </a:p>
          <a:p>
            <a:pPr marL="342900" indent="-342900">
              <a:buFont typeface="Wingdings" panose="05000000000000000000" pitchFamily="2" charset="2"/>
              <a:buChar char="§"/>
            </a:pPr>
            <a:r>
              <a:rPr lang="en-US" sz="2400" dirty="0"/>
              <a:t>The DOT Placard 1403 indicates that this is a Class 4.3 Calcium </a:t>
            </a:r>
            <a:r>
              <a:rPr lang="en-US" sz="2400" dirty="0" err="1"/>
              <a:t>cyanamide</a:t>
            </a:r>
            <a:r>
              <a:rPr lang="en-US" sz="2400" dirty="0"/>
              <a:t> with more than 0.1 percent of calcium carbide. </a:t>
            </a:r>
            <a:endParaRPr lang="en-US" sz="2400" dirty="0" smtClean="0"/>
          </a:p>
          <a:p>
            <a:pPr marL="342900" indent="-342900">
              <a:buFont typeface="Wingdings" panose="05000000000000000000" pitchFamily="2" charset="2"/>
              <a:buChar char="§"/>
            </a:pPr>
            <a:r>
              <a:rPr lang="en-US" sz="2400" dirty="0"/>
              <a:t>The second stage is to clear the accident scene of any survivors and/or people</a:t>
            </a:r>
            <a:r>
              <a:rPr lang="en-US" sz="2400" dirty="0" smtClean="0"/>
              <a:t>.</a:t>
            </a:r>
          </a:p>
          <a:p>
            <a:pPr marL="342900" indent="-342900">
              <a:buFont typeface="Wingdings" panose="05000000000000000000" pitchFamily="2" charset="2"/>
              <a:buChar char="§"/>
            </a:pPr>
            <a:r>
              <a:rPr lang="en-US" sz="2400" dirty="0"/>
              <a:t>The driver would be directed to immediately put pout their cigarette and move to beyond half a mile (800 m) from the scene of the accident.</a:t>
            </a:r>
            <a:endParaRPr lang="en-US" sz="2400" dirty="0"/>
          </a:p>
        </p:txBody>
      </p:sp>
      <p:sp>
        <p:nvSpPr>
          <p:cNvPr id="10" name="TextBox 9"/>
          <p:cNvSpPr txBox="1"/>
          <p:nvPr/>
        </p:nvSpPr>
        <p:spPr>
          <a:xfrm>
            <a:off x="240767" y="762000"/>
            <a:ext cx="6432176" cy="461665"/>
          </a:xfrm>
          <a:prstGeom prst="rect">
            <a:avLst/>
          </a:prstGeom>
          <a:solidFill>
            <a:schemeClr val="tx1">
              <a:lumMod val="95000"/>
              <a:lumOff val="5000"/>
              <a:alpha val="55000"/>
            </a:schemeClr>
          </a:solidFill>
        </p:spPr>
        <p:txBody>
          <a:bodyPr wrap="square" rtlCol="0">
            <a:normAutofit/>
          </a:bodyPr>
          <a:lstStyle/>
          <a:p>
            <a:r>
              <a:rPr lang="en-US" sz="2400" b="1" dirty="0" smtClean="0">
                <a:solidFill>
                  <a:schemeClr val="bg1"/>
                </a:solidFill>
              </a:rPr>
              <a:t>	</a:t>
            </a:r>
            <a:r>
              <a:rPr lang="en-US" sz="2400" b="1" dirty="0" smtClean="0">
                <a:solidFill>
                  <a:schemeClr val="bg1"/>
                </a:solidFill>
              </a:rPr>
              <a:t>Hazard Identification</a:t>
            </a:r>
            <a:endParaRPr lang="en-US" sz="2400" b="1" dirty="0">
              <a:solidFill>
                <a:schemeClr val="bg1"/>
              </a:solidFill>
            </a:endParaRPr>
          </a:p>
        </p:txBody>
      </p:sp>
    </p:spTree>
    <p:extLst>
      <p:ext uri="{BB962C8B-B14F-4D97-AF65-F5344CB8AC3E}">
        <p14:creationId xmlns:p14="http://schemas.microsoft.com/office/powerpoint/2010/main" val="947238805"/>
      </p:ext>
    </p:extLst>
  </p:cSld>
  <p:clrMapOvr>
    <a:masterClrMapping/>
  </p:clrMapOvr>
  <mc:AlternateContent xmlns:mc="http://schemas.openxmlformats.org/markup-compatibility/2006">
    <mc:Choice xmlns:p14="http://schemas.microsoft.com/office/powerpoint/2010/main" Requires="p14">
      <p:transition spd="slow" p14:dur="20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20526" y="294840"/>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72168" y="1534869"/>
            <a:ext cx="7809832" cy="4789731"/>
          </a:xfrm>
          <a:prstGeom prst="rect">
            <a:avLst/>
          </a:prstGeom>
          <a:noFill/>
        </p:spPr>
        <p:txBody>
          <a:bodyPr wrap="square" rtlCol="0">
            <a:normAutofit/>
          </a:bodyPr>
          <a:lstStyle/>
          <a:p>
            <a:pPr marL="342900" indent="-342900">
              <a:buFont typeface="Wingdings" panose="05000000000000000000" pitchFamily="2" charset="2"/>
              <a:buChar char="§"/>
            </a:pPr>
            <a:r>
              <a:rPr lang="en-US" sz="2400" dirty="0"/>
              <a:t>All sources of ignition have to be eliminated from the scene of the accident</a:t>
            </a:r>
            <a:r>
              <a:rPr lang="en-US" sz="2400" dirty="0" smtClean="0"/>
              <a:t>.</a:t>
            </a:r>
          </a:p>
          <a:p>
            <a:pPr marL="342900" indent="-342900">
              <a:buFont typeface="Wingdings" panose="05000000000000000000" pitchFamily="2" charset="2"/>
              <a:buChar char="§"/>
            </a:pPr>
            <a:r>
              <a:rPr lang="en-US" sz="2400" dirty="0"/>
              <a:t>DOT 1403 placard substances may potentially be ignited by heat, flames or sparks. </a:t>
            </a:r>
            <a:endParaRPr lang="en-US" sz="2400" dirty="0" smtClean="0"/>
          </a:p>
          <a:p>
            <a:pPr marL="342900" indent="-342900">
              <a:buFont typeface="Wingdings" panose="05000000000000000000" pitchFamily="2" charset="2"/>
              <a:buChar char="§"/>
            </a:pPr>
            <a:r>
              <a:rPr lang="en-US" sz="2400" dirty="0"/>
              <a:t>The driver posed a potential risk through his cigarette. </a:t>
            </a:r>
            <a:endParaRPr lang="en-US" sz="2400" dirty="0" smtClean="0"/>
          </a:p>
          <a:p>
            <a:pPr marL="342900" indent="-342900">
              <a:buFont typeface="Wingdings" panose="05000000000000000000" pitchFamily="2" charset="2"/>
              <a:buChar char="§"/>
            </a:pPr>
            <a:r>
              <a:rPr lang="en-US" sz="2400" dirty="0"/>
              <a:t>The 5 gallon buckets found in the truck also have to be eliminated. </a:t>
            </a:r>
            <a:endParaRPr lang="en-US" sz="2400" dirty="0" smtClean="0"/>
          </a:p>
          <a:p>
            <a:pPr marL="342900" indent="-342900">
              <a:buFont typeface="Wingdings" panose="05000000000000000000" pitchFamily="2" charset="2"/>
              <a:buChar char="§"/>
            </a:pPr>
            <a:r>
              <a:rPr lang="en-US" sz="2400" dirty="0"/>
              <a:t>The small fire is an issue of concern and should be quickly put out. </a:t>
            </a:r>
            <a:endParaRPr lang="en-US" sz="2400" dirty="0" smtClean="0"/>
          </a:p>
          <a:p>
            <a:pPr marL="342900" indent="-342900">
              <a:buFont typeface="Wingdings" panose="05000000000000000000" pitchFamily="2" charset="2"/>
              <a:buChar char="§"/>
            </a:pPr>
            <a:r>
              <a:rPr lang="en-US" sz="2400" dirty="0"/>
              <a:t>This is because Dot 1403 placard substances can be ignited by flames, sparks or heat. </a:t>
            </a:r>
            <a:endParaRPr lang="en-US" sz="2400" dirty="0"/>
          </a:p>
        </p:txBody>
      </p:sp>
      <p:sp>
        <p:nvSpPr>
          <p:cNvPr id="10" name="TextBox 9"/>
          <p:cNvSpPr txBox="1"/>
          <p:nvPr/>
        </p:nvSpPr>
        <p:spPr>
          <a:xfrm>
            <a:off x="240767" y="762000"/>
            <a:ext cx="6432176" cy="461665"/>
          </a:xfrm>
          <a:prstGeom prst="rect">
            <a:avLst/>
          </a:prstGeom>
          <a:solidFill>
            <a:schemeClr val="tx1">
              <a:lumMod val="95000"/>
              <a:lumOff val="5000"/>
              <a:alpha val="55000"/>
            </a:schemeClr>
          </a:solidFill>
        </p:spPr>
        <p:txBody>
          <a:bodyPr wrap="square" rtlCol="0">
            <a:normAutofit/>
          </a:bodyPr>
          <a:lstStyle/>
          <a:p>
            <a:r>
              <a:rPr lang="en-US" sz="2400" b="1" dirty="0" smtClean="0">
                <a:solidFill>
                  <a:schemeClr val="bg1"/>
                </a:solidFill>
              </a:rPr>
              <a:t>Source of Ig</a:t>
            </a:r>
            <a:r>
              <a:rPr lang="en-US" sz="2400" b="1" dirty="0" smtClean="0">
                <a:solidFill>
                  <a:schemeClr val="bg1"/>
                </a:solidFill>
              </a:rPr>
              <a:t>nition</a:t>
            </a:r>
            <a:endParaRPr lang="en-US" sz="2400" b="1" dirty="0">
              <a:solidFill>
                <a:schemeClr val="bg1"/>
              </a:solidFill>
            </a:endParaRPr>
          </a:p>
        </p:txBody>
      </p:sp>
    </p:spTree>
    <p:extLst>
      <p:ext uri="{BB962C8B-B14F-4D97-AF65-F5344CB8AC3E}">
        <p14:creationId xmlns:p14="http://schemas.microsoft.com/office/powerpoint/2010/main" val="3690409338"/>
      </p:ext>
    </p:extLst>
  </p:cSld>
  <p:clrMapOvr>
    <a:masterClrMapping/>
  </p:clrMapOvr>
  <mc:AlternateContent xmlns:mc="http://schemas.openxmlformats.org/markup-compatibility/2006">
    <mc:Choice xmlns:p14="http://schemas.microsoft.com/office/powerpoint/2010/main" Requires="p14">
      <p:transition spd="slow" p14:dur="20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20526" y="294840"/>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72168" y="1534869"/>
            <a:ext cx="7809832" cy="4789731"/>
          </a:xfrm>
          <a:prstGeom prst="rect">
            <a:avLst/>
          </a:prstGeom>
          <a:noFill/>
        </p:spPr>
        <p:txBody>
          <a:bodyPr wrap="square" rtlCol="0">
            <a:normAutofit/>
          </a:bodyPr>
          <a:lstStyle/>
          <a:p>
            <a:pPr marL="342900" indent="-342900">
              <a:buFont typeface="Wingdings" panose="05000000000000000000" pitchFamily="2" charset="2"/>
              <a:buChar char="§"/>
            </a:pPr>
            <a:r>
              <a:rPr lang="en-US" sz="2400" dirty="0"/>
              <a:t>The fire, if left unchecked would gradually raise the temperatures around the container, eventually igniting the substances into a fire or a potential explosion. </a:t>
            </a:r>
            <a:endParaRPr lang="en-US" sz="2400" dirty="0"/>
          </a:p>
        </p:txBody>
      </p:sp>
      <p:sp>
        <p:nvSpPr>
          <p:cNvPr id="10" name="TextBox 9"/>
          <p:cNvSpPr txBox="1"/>
          <p:nvPr/>
        </p:nvSpPr>
        <p:spPr>
          <a:xfrm>
            <a:off x="240767" y="762000"/>
            <a:ext cx="6432176" cy="461665"/>
          </a:xfrm>
          <a:prstGeom prst="rect">
            <a:avLst/>
          </a:prstGeom>
          <a:solidFill>
            <a:schemeClr val="tx1">
              <a:lumMod val="95000"/>
              <a:lumOff val="5000"/>
              <a:alpha val="55000"/>
            </a:schemeClr>
          </a:solidFill>
        </p:spPr>
        <p:txBody>
          <a:bodyPr wrap="square" rtlCol="0">
            <a:normAutofit/>
          </a:bodyPr>
          <a:lstStyle/>
          <a:p>
            <a:r>
              <a:rPr lang="en-US" sz="2400" b="1" dirty="0" smtClean="0">
                <a:solidFill>
                  <a:schemeClr val="bg1"/>
                </a:solidFill>
              </a:rPr>
              <a:t>Source of Ig</a:t>
            </a:r>
            <a:r>
              <a:rPr lang="en-US" sz="2400" b="1" dirty="0" smtClean="0">
                <a:solidFill>
                  <a:schemeClr val="bg1"/>
                </a:solidFill>
              </a:rPr>
              <a:t>nition (cont.)</a:t>
            </a:r>
            <a:endParaRPr lang="en-US" sz="2400" b="1" dirty="0">
              <a:solidFill>
                <a:schemeClr val="bg1"/>
              </a:solidFill>
            </a:endParaRPr>
          </a:p>
        </p:txBody>
      </p:sp>
    </p:spTree>
    <p:extLst>
      <p:ext uri="{BB962C8B-B14F-4D97-AF65-F5344CB8AC3E}">
        <p14:creationId xmlns:p14="http://schemas.microsoft.com/office/powerpoint/2010/main" val="2036516425"/>
      </p:ext>
    </p:extLst>
  </p:cSld>
  <p:clrMapOvr>
    <a:masterClrMapping/>
  </p:clrMapOvr>
  <mc:AlternateContent xmlns:mc="http://schemas.openxmlformats.org/markup-compatibility/2006">
    <mc:Choice xmlns:p14="http://schemas.microsoft.com/office/powerpoint/2010/main" Requires="p14">
      <p:transition spd="slow" p14:dur="20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20526" y="294840"/>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72168" y="1534869"/>
            <a:ext cx="7809832" cy="4789731"/>
          </a:xfrm>
          <a:prstGeom prst="rect">
            <a:avLst/>
          </a:prstGeom>
          <a:noFill/>
        </p:spPr>
        <p:txBody>
          <a:bodyPr wrap="square" rtlCol="0">
            <a:normAutofit/>
          </a:bodyPr>
          <a:lstStyle/>
          <a:p>
            <a:pPr marL="342900" indent="-342900">
              <a:buFont typeface="Wingdings" panose="05000000000000000000" pitchFamily="2" charset="2"/>
              <a:buChar char="§"/>
            </a:pPr>
            <a:r>
              <a:rPr lang="en-GB" sz="2400" dirty="0"/>
              <a:t>Isolation of the accident area is critical. </a:t>
            </a:r>
            <a:endParaRPr lang="en-GB" sz="2400" dirty="0" smtClean="0"/>
          </a:p>
          <a:p>
            <a:pPr marL="342900" indent="-342900">
              <a:buFont typeface="Wingdings" panose="05000000000000000000" pitchFamily="2" charset="2"/>
              <a:buChar char="§"/>
            </a:pPr>
            <a:r>
              <a:rPr lang="en-GB" sz="2400" dirty="0" smtClean="0"/>
              <a:t>A </a:t>
            </a:r>
            <a:r>
              <a:rPr lang="en-GB" sz="2400" dirty="0"/>
              <a:t>buffer zone can be quickly created around the area using the sand from the environment. </a:t>
            </a:r>
            <a:endParaRPr lang="en-GB" sz="2400" dirty="0" smtClean="0"/>
          </a:p>
          <a:p>
            <a:pPr marL="342900" indent="-342900">
              <a:buFont typeface="Wingdings" panose="05000000000000000000" pitchFamily="2" charset="2"/>
              <a:buChar char="§"/>
            </a:pPr>
            <a:r>
              <a:rPr lang="en-US" sz="2400" dirty="0"/>
              <a:t>Spillage and leakage of the material poses high </a:t>
            </a:r>
            <a:r>
              <a:rPr lang="en-US" sz="2400" dirty="0" smtClean="0"/>
              <a:t>risks.</a:t>
            </a:r>
          </a:p>
          <a:p>
            <a:pPr marL="342900" indent="-342900">
              <a:buFont typeface="Wingdings" panose="05000000000000000000" pitchFamily="2" charset="2"/>
              <a:buChar char="§"/>
            </a:pPr>
            <a:r>
              <a:rPr lang="en-US" sz="2400" dirty="0"/>
              <a:t>Sand is an effective tool in achieving this with minimal risk. </a:t>
            </a:r>
            <a:endParaRPr lang="en-US" sz="2400" dirty="0" smtClean="0"/>
          </a:p>
          <a:p>
            <a:pPr marL="342900" indent="-342900">
              <a:buFont typeface="Wingdings" panose="05000000000000000000" pitchFamily="2" charset="2"/>
              <a:buChar char="§"/>
            </a:pPr>
            <a:r>
              <a:rPr lang="en-US" sz="2400" dirty="0" smtClean="0"/>
              <a:t>This </a:t>
            </a:r>
            <a:r>
              <a:rPr lang="en-US" sz="2400" dirty="0"/>
              <a:t>procedure requires an intricate and extensive quick search throughout the lower side of the track. </a:t>
            </a:r>
            <a:endParaRPr lang="en-US" sz="2400" dirty="0" smtClean="0"/>
          </a:p>
          <a:p>
            <a:pPr marL="342900" indent="-342900">
              <a:buFont typeface="Wingdings" panose="05000000000000000000" pitchFamily="2" charset="2"/>
              <a:buChar char="§"/>
            </a:pPr>
            <a:r>
              <a:rPr lang="en-US" sz="2400" dirty="0" smtClean="0"/>
              <a:t>Any </a:t>
            </a:r>
            <a:r>
              <a:rPr lang="en-US" sz="2400" dirty="0"/>
              <a:t>signs of leakages should be muffled with mound of sand available.</a:t>
            </a:r>
            <a:endParaRPr lang="en-GB" sz="2400" dirty="0" smtClean="0"/>
          </a:p>
          <a:p>
            <a:pPr marL="342900" indent="-342900">
              <a:buFont typeface="Wingdings" panose="05000000000000000000" pitchFamily="2" charset="2"/>
              <a:buChar char="§"/>
            </a:pPr>
            <a:endParaRPr lang="en-US" sz="2400" dirty="0"/>
          </a:p>
        </p:txBody>
      </p:sp>
      <p:sp>
        <p:nvSpPr>
          <p:cNvPr id="10" name="TextBox 9"/>
          <p:cNvSpPr txBox="1"/>
          <p:nvPr/>
        </p:nvSpPr>
        <p:spPr>
          <a:xfrm>
            <a:off x="240767" y="762000"/>
            <a:ext cx="6432176" cy="461665"/>
          </a:xfrm>
          <a:prstGeom prst="rect">
            <a:avLst/>
          </a:prstGeom>
          <a:solidFill>
            <a:schemeClr val="tx1">
              <a:lumMod val="95000"/>
              <a:lumOff val="5000"/>
              <a:alpha val="55000"/>
            </a:schemeClr>
          </a:solidFill>
        </p:spPr>
        <p:txBody>
          <a:bodyPr wrap="square" rtlCol="0">
            <a:normAutofit/>
          </a:bodyPr>
          <a:lstStyle/>
          <a:p>
            <a:r>
              <a:rPr lang="en-US" sz="2400" b="1" dirty="0" smtClean="0">
                <a:solidFill>
                  <a:schemeClr val="bg1"/>
                </a:solidFill>
              </a:rPr>
              <a:t>Isolation of Accident Scene &amp; Spillage Control</a:t>
            </a:r>
            <a:endParaRPr lang="en-US" sz="2400" b="1" dirty="0">
              <a:solidFill>
                <a:schemeClr val="bg1"/>
              </a:solidFill>
            </a:endParaRPr>
          </a:p>
        </p:txBody>
      </p:sp>
    </p:spTree>
    <p:extLst>
      <p:ext uri="{BB962C8B-B14F-4D97-AF65-F5344CB8AC3E}">
        <p14:creationId xmlns:p14="http://schemas.microsoft.com/office/powerpoint/2010/main" val="1910838773"/>
      </p:ext>
    </p:extLst>
  </p:cSld>
  <p:clrMapOvr>
    <a:masterClrMapping/>
  </p:clrMapOvr>
  <mc:AlternateContent xmlns:mc="http://schemas.openxmlformats.org/markup-compatibility/2006">
    <mc:Choice xmlns:p14="http://schemas.microsoft.com/office/powerpoint/2010/main" Requires="p14">
      <p:transition spd="slow" p14:dur="20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20526" y="294840"/>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40767" y="762000"/>
            <a:ext cx="6432176" cy="461665"/>
          </a:xfrm>
          <a:prstGeom prst="rect">
            <a:avLst/>
          </a:prstGeom>
          <a:solidFill>
            <a:schemeClr val="tx1">
              <a:lumMod val="95000"/>
              <a:lumOff val="5000"/>
              <a:alpha val="55000"/>
            </a:schemeClr>
          </a:solidFill>
        </p:spPr>
        <p:txBody>
          <a:bodyPr wrap="square" rtlCol="0">
            <a:normAutofit/>
          </a:bodyPr>
          <a:lstStyle/>
          <a:p>
            <a:r>
              <a:rPr lang="en-US" sz="2400" b="1" dirty="0" smtClean="0">
                <a:solidFill>
                  <a:schemeClr val="bg1"/>
                </a:solidFill>
              </a:rPr>
              <a:t>Isolation of Accident Scene &amp; Spillage Control</a:t>
            </a:r>
            <a:endParaRPr lang="en-US" sz="2400" b="1" dirty="0">
              <a:solidFill>
                <a:schemeClr val="bg1"/>
              </a:solidFill>
            </a:endParaRPr>
          </a:p>
        </p:txBody>
      </p:sp>
      <p:pic>
        <p:nvPicPr>
          <p:cNvPr id="6" name="Picture 5"/>
          <p:cNvPicPr/>
          <p:nvPr/>
        </p:nvPicPr>
        <p:blipFill>
          <a:blip r:embed="rId3"/>
          <a:stretch>
            <a:fillRect/>
          </a:stretch>
        </p:blipFill>
        <p:spPr>
          <a:xfrm>
            <a:off x="240767" y="1330246"/>
            <a:ext cx="7074433" cy="5348461"/>
          </a:xfrm>
          <a:prstGeom prst="rect">
            <a:avLst/>
          </a:prstGeom>
        </p:spPr>
      </p:pic>
    </p:spTree>
    <p:extLst>
      <p:ext uri="{BB962C8B-B14F-4D97-AF65-F5344CB8AC3E}">
        <p14:creationId xmlns:p14="http://schemas.microsoft.com/office/powerpoint/2010/main" val="811163437"/>
      </p:ext>
    </p:extLst>
  </p:cSld>
  <p:clrMapOvr>
    <a:masterClrMapping/>
  </p:clrMapOvr>
  <mc:AlternateContent xmlns:mc="http://schemas.openxmlformats.org/markup-compatibility/2006">
    <mc:Choice xmlns:p14="http://schemas.microsoft.com/office/powerpoint/2010/main" Requires="p14">
      <p:transition spd="slow" p14:dur="20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20526" y="294840"/>
            <a:ext cx="8686800" cy="6400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88259" y="188259"/>
            <a:ext cx="8776448" cy="6490448"/>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72168" y="1534869"/>
            <a:ext cx="7809832" cy="4789731"/>
          </a:xfrm>
          <a:prstGeom prst="rect">
            <a:avLst/>
          </a:prstGeom>
          <a:noFill/>
        </p:spPr>
        <p:txBody>
          <a:bodyPr wrap="square" rtlCol="0">
            <a:normAutofit/>
          </a:bodyPr>
          <a:lstStyle/>
          <a:p>
            <a:pPr marL="342900" indent="-342900">
              <a:buFont typeface="Wingdings" panose="05000000000000000000" pitchFamily="2" charset="2"/>
              <a:buChar char="§"/>
            </a:pPr>
            <a:r>
              <a:rPr lang="en-US" sz="2400" dirty="0"/>
              <a:t>Cooling of the tanks is integral in maintaining the substance and container temperature at low and acceptable levels. </a:t>
            </a:r>
            <a:endParaRPr lang="en-US" sz="2400" dirty="0" smtClean="0"/>
          </a:p>
          <a:p>
            <a:pPr marL="342900" indent="-342900">
              <a:buFont typeface="Wingdings" panose="05000000000000000000" pitchFamily="2" charset="2"/>
              <a:buChar char="§"/>
            </a:pPr>
            <a:r>
              <a:rPr lang="en-US" sz="2400" dirty="0" smtClean="0"/>
              <a:t>However</a:t>
            </a:r>
            <a:r>
              <a:rPr lang="en-US" sz="2400" dirty="0"/>
              <a:t>, this can only occur well after the fire has been put out. </a:t>
            </a:r>
            <a:endParaRPr lang="en-US" sz="2400" dirty="0" smtClean="0"/>
          </a:p>
          <a:p>
            <a:pPr marL="342900" indent="-342900">
              <a:buFont typeface="Wingdings" panose="05000000000000000000" pitchFamily="2" charset="2"/>
              <a:buChar char="§"/>
            </a:pPr>
            <a:r>
              <a:rPr lang="en-US" sz="2400" dirty="0" smtClean="0"/>
              <a:t>Water </a:t>
            </a:r>
            <a:r>
              <a:rPr lang="en-US" sz="2400" dirty="0"/>
              <a:t>can then be carefully flooded to container the temperature of the container, and in return the temperatures of the substances within the container</a:t>
            </a:r>
            <a:r>
              <a:rPr lang="en-US" sz="2400" dirty="0" smtClean="0"/>
              <a:t>.</a:t>
            </a:r>
          </a:p>
          <a:p>
            <a:pPr marL="342900" indent="-342900">
              <a:buFont typeface="Wingdings" panose="05000000000000000000" pitchFamily="2" charset="2"/>
              <a:buChar char="§"/>
            </a:pPr>
            <a:r>
              <a:rPr lang="en-US" sz="2400" dirty="0"/>
              <a:t>Using the sand, gulley and trenches can be created to control the flow of water around the areas.</a:t>
            </a:r>
            <a:endParaRPr lang="en-US" sz="2400" dirty="0"/>
          </a:p>
        </p:txBody>
      </p:sp>
      <p:sp>
        <p:nvSpPr>
          <p:cNvPr id="10" name="TextBox 9"/>
          <p:cNvSpPr txBox="1"/>
          <p:nvPr/>
        </p:nvSpPr>
        <p:spPr>
          <a:xfrm>
            <a:off x="240767" y="762000"/>
            <a:ext cx="6432176" cy="461665"/>
          </a:xfrm>
          <a:prstGeom prst="rect">
            <a:avLst/>
          </a:prstGeom>
          <a:solidFill>
            <a:schemeClr val="tx1">
              <a:lumMod val="95000"/>
              <a:lumOff val="5000"/>
              <a:alpha val="55000"/>
            </a:schemeClr>
          </a:solidFill>
        </p:spPr>
        <p:txBody>
          <a:bodyPr wrap="square" rtlCol="0">
            <a:normAutofit/>
          </a:bodyPr>
          <a:lstStyle/>
          <a:p>
            <a:r>
              <a:rPr lang="en-GB" sz="2400" b="1" dirty="0" smtClean="0">
                <a:solidFill>
                  <a:schemeClr val="bg1"/>
                </a:solidFill>
              </a:rPr>
              <a:t>Tank/Container Cooling</a:t>
            </a:r>
            <a:endParaRPr lang="en-US" sz="2400" b="1" dirty="0">
              <a:solidFill>
                <a:schemeClr val="bg1"/>
              </a:solidFill>
            </a:endParaRPr>
          </a:p>
        </p:txBody>
      </p:sp>
    </p:spTree>
    <p:extLst>
      <p:ext uri="{BB962C8B-B14F-4D97-AF65-F5344CB8AC3E}">
        <p14:creationId xmlns:p14="http://schemas.microsoft.com/office/powerpoint/2010/main" val="1937745257"/>
      </p:ext>
    </p:extLst>
  </p:cSld>
  <p:clrMapOvr>
    <a:masterClrMapping/>
  </p:clrMapOvr>
  <mc:AlternateContent xmlns:mc="http://schemas.openxmlformats.org/markup-compatibility/2006">
    <mc:Choice xmlns:p14="http://schemas.microsoft.com/office/powerpoint/2010/main" Requires="p14">
      <p:transition spd="slow" p14:dur="20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Urban Photo Alb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UrbanPhotoAlbum</Template>
  <TotalTime>0</TotalTime>
  <Words>1798</Words>
  <Application>Microsoft Office PowerPoint</Application>
  <PresentationFormat>On-screen Show (4:3)</PresentationFormat>
  <Paragraphs>83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Urban Photo Album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2013-09-21T12:16:13Z</dcterms:created>
  <dcterms:modified xsi:type="dcterms:W3CDTF">2015-07-24T20:48:06Z</dcterms:modified>
</cp:coreProperties>
</file>