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Operating Conditioning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August 16,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3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Mackintosh</a:t>
            </a:r>
            <a:r>
              <a:rPr lang="en-US" dirty="0"/>
              <a:t> </a:t>
            </a:r>
            <a:r>
              <a:rPr lang="en-US" dirty="0" smtClean="0"/>
              <a:t>NJ. (1975). </a:t>
            </a:r>
            <a:r>
              <a:rPr lang="en-US" dirty="0"/>
              <a:t>A theory of attention: Variations in the associability of stimuli with </a:t>
            </a:r>
            <a:r>
              <a:rPr lang="en-US" dirty="0" smtClean="0"/>
              <a:t>	reinforcement. </a:t>
            </a:r>
            <a:r>
              <a:rPr lang="en-US" i="1" dirty="0" smtClean="0"/>
              <a:t>Psychological </a:t>
            </a:r>
            <a:r>
              <a:rPr lang="en-US" i="1" dirty="0"/>
              <a:t>Review</a:t>
            </a:r>
            <a:r>
              <a:rPr lang="en-US" dirty="0"/>
              <a:t>, </a:t>
            </a:r>
            <a:r>
              <a:rPr lang="en-US" dirty="0" smtClean="0"/>
              <a:t>82: </a:t>
            </a:r>
            <a:r>
              <a:rPr lang="en-US" dirty="0"/>
              <a:t>276–298</a:t>
            </a:r>
          </a:p>
          <a:p>
            <a:r>
              <a:rPr lang="en-US" dirty="0" smtClean="0"/>
              <a:t>McLeod S. </a:t>
            </a:r>
            <a:r>
              <a:rPr lang="en-US" dirty="0"/>
              <a:t>(2013). Pavlov's </a:t>
            </a:r>
            <a:r>
              <a:rPr lang="en-US" dirty="0" smtClean="0"/>
              <a:t>Dogs. </a:t>
            </a:r>
            <a:r>
              <a:rPr lang="en-US" dirty="0"/>
              <a:t>Retrieved from http://</a:t>
            </a:r>
            <a:r>
              <a:rPr lang="en-US" dirty="0" smtClean="0"/>
              <a:t>www.simplypsychology.org/pavlov.html</a:t>
            </a:r>
          </a:p>
          <a:p>
            <a:r>
              <a:rPr lang="en-US" dirty="0" err="1" smtClean="0"/>
              <a:t>Sadowski</a:t>
            </a:r>
            <a:r>
              <a:rPr lang="en-US" dirty="0" smtClean="0"/>
              <a:t> K. </a:t>
            </a:r>
            <a:r>
              <a:rPr lang="en-US" dirty="0"/>
              <a:t>(2012). The Difference Between Positive and Negative </a:t>
            </a:r>
            <a:r>
              <a:rPr lang="en-US" dirty="0" smtClean="0"/>
              <a:t>Punishment. </a:t>
            </a:r>
            <a:r>
              <a:rPr lang="en-US" dirty="0"/>
              <a:t>Retrieved </a:t>
            </a:r>
            <a:r>
              <a:rPr lang="en-US" dirty="0" smtClean="0"/>
              <a:t>from 	http</a:t>
            </a:r>
            <a:r>
              <a:rPr lang="en-US" dirty="0"/>
              <a:t>://</a:t>
            </a:r>
            <a:r>
              <a:rPr lang="en-US" dirty="0" smtClean="0"/>
              <a:t>nspt4kids.com/parenting/the-difference-between-positive-and-negative-	punishment</a:t>
            </a:r>
            <a:r>
              <a:rPr lang="en-US" dirty="0"/>
              <a:t>/ </a:t>
            </a:r>
            <a:endParaRPr lang="en-US" dirty="0" smtClean="0"/>
          </a:p>
          <a:p>
            <a:r>
              <a:rPr lang="en-US" dirty="0" smtClean="0"/>
              <a:t>Tucker M, </a:t>
            </a:r>
            <a:r>
              <a:rPr lang="en-US" dirty="0" err="1" smtClean="0"/>
              <a:t>Sigafoos</a:t>
            </a:r>
            <a:r>
              <a:rPr lang="en-US" dirty="0" smtClean="0"/>
              <a:t> J, </a:t>
            </a:r>
            <a:r>
              <a:rPr lang="en-US" dirty="0" err="1" smtClean="0"/>
              <a:t>Bushell</a:t>
            </a:r>
            <a:r>
              <a:rPr lang="en-US" dirty="0" smtClean="0"/>
              <a:t> H</a:t>
            </a:r>
            <a:r>
              <a:rPr lang="en-US" dirty="0"/>
              <a:t>. (1998). </a:t>
            </a:r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 err="1"/>
              <a:t>noncontingent</a:t>
            </a:r>
            <a:r>
              <a:rPr lang="en-US" dirty="0"/>
              <a:t> reinforcement in the treatment of </a:t>
            </a:r>
            <a:r>
              <a:rPr lang="en-US" dirty="0" smtClean="0"/>
              <a:t>	challenging behavior. </a:t>
            </a:r>
            <a:r>
              <a:rPr lang="en-US" i="1" dirty="0"/>
              <a:t>Behavior </a:t>
            </a:r>
            <a:r>
              <a:rPr lang="en-US" i="1" dirty="0" smtClean="0"/>
              <a:t>Modification</a:t>
            </a:r>
            <a:r>
              <a:rPr lang="en-US" dirty="0" smtClean="0"/>
              <a:t>, </a:t>
            </a:r>
            <a:r>
              <a:rPr lang="en-US" dirty="0"/>
              <a:t>22: 529–547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26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Operant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2058"/>
            <a:ext cx="5200490" cy="35122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Operant conditioning is the process by which people learn behaviors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Positive and negative reinforcement help increase behaviors (Tucker, 1998)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Positive and negative punishment help reduce behaviors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6" y="1982058"/>
            <a:ext cx="5474380" cy="30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4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Pavlov’s Dog: An Operational Conditioning Experiment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7921" y="2653048"/>
            <a:ext cx="4896548" cy="31516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Pavlov learned that he could train his dogs to respond to certain stimuli (McLeod,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By helping them associate the sound of a bell with feeding time, he learned that he could make his dogs salivate even when food is not present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This is an example of positive reinforcement because the dog learned to associate the bell with being rewarded with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95" y="2191518"/>
            <a:ext cx="4993785" cy="333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Punishment: How Many Parents Modify Behavior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717442"/>
            <a:ext cx="4904275" cy="315165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Many parents will send their child to a “time out” corner when they are misbehaving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These parents are aware that their child will tend to behave to avoid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This is a form of negative punishment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166" y="2327938"/>
            <a:ext cx="4590514" cy="30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0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Case: A Child’s Crayons are Taken Away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0" y="2991953"/>
            <a:ext cx="4845032" cy="152853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 child </a:t>
            </a:r>
            <a:r>
              <a:rPr lang="en-US" dirty="0"/>
              <a:t>has his or her crayons taken away for fighting with her </a:t>
            </a:r>
            <a:r>
              <a:rPr lang="en-US" dirty="0" smtClean="0"/>
              <a:t>sibling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This form of operational conditioning is an example of negative punishment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349" y="1845734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7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negative punishment?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613" y="2266682"/>
            <a:ext cx="4729122" cy="373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Negative punishment is when a desired item is removed after undesired behavior occurs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is meant to reduce the undesired behavior by having the child associate negative behavior with the removal of desired items (</a:t>
            </a:r>
            <a:r>
              <a:rPr lang="en-US" dirty="0" err="1" smtClean="0"/>
              <a:t>Sadowski</a:t>
            </a:r>
            <a:r>
              <a:rPr lang="en-US" dirty="0" smtClean="0"/>
              <a:t>, 2012)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Focus is on removing the desired behavior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67" y="2099256"/>
            <a:ext cx="5450625" cy="36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4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Punishment Meaningful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4434" y="2550017"/>
            <a:ext cx="5141246" cy="32160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Often, the context of the situation determines whether or not the punishment will be effective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 this case, if the two siblings were fighting over crayons, the punishment would be significantly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If the two siblings were not fighting over the crayons, they may not be able to reconcile with why the crayons were taken away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72" y="2321551"/>
            <a:ext cx="4762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5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Operant Conditioning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86647"/>
            <a:ext cx="5213368" cy="22368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For this punishment to be successful, it is important for the mother to keep this punishment consistent for this behavior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It is also important for the mother to use similar punishments for her other child to avoid creating a double standard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912" y="1845733"/>
            <a:ext cx="3939795" cy="42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4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Observational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13" y="2665926"/>
            <a:ext cx="4872078" cy="34092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Operant conditioning overlaps with the idea of classical conditioning (Mackintosh, 1975)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 an extent, all of our behaviors are directed by either stimuli or consequences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Through both processes, young children and adults are able to learn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060" y="1957723"/>
            <a:ext cx="3552154" cy="39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488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</TotalTime>
  <Words>438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Operating Conditioning Presentation</vt:lpstr>
      <vt:lpstr>Operant Conditioning</vt:lpstr>
      <vt:lpstr>Pavlov’s Dog: An Operational Conditioning Experiment</vt:lpstr>
      <vt:lpstr>Punishment: How Many Parents Modify Behavior</vt:lpstr>
      <vt:lpstr>Case: A Child’s Crayons are Taken Away</vt:lpstr>
      <vt:lpstr>Why negative punishment?</vt:lpstr>
      <vt:lpstr>Making the Punishment Meaningful</vt:lpstr>
      <vt:lpstr>Application of Operant Conditioning</vt:lpstr>
      <vt:lpstr>Application of Observational Models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Conditioning Presentation</dc:title>
  <dc:creator>Cheryl Mazzeo</dc:creator>
  <cp:lastModifiedBy>Cheryl Mazzeo</cp:lastModifiedBy>
  <cp:revision>10</cp:revision>
  <dcterms:created xsi:type="dcterms:W3CDTF">2015-08-16T21:21:10Z</dcterms:created>
  <dcterms:modified xsi:type="dcterms:W3CDTF">2015-08-16T21:56:50Z</dcterms:modified>
</cp:coreProperties>
</file>