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 Improvement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August 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0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</a:t>
            </a:r>
            <a:r>
              <a:rPr lang="en-US" dirty="0" smtClean="0"/>
              <a:t>Where </a:t>
            </a:r>
            <a:r>
              <a:rPr lang="en-US" dirty="0"/>
              <a:t>QI </a:t>
            </a:r>
            <a:r>
              <a:rPr lang="en-US" dirty="0" smtClean="0"/>
              <a:t>Change Will Occur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26033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Med/</a:t>
            </a:r>
            <a:r>
              <a:rPr lang="en-US" dirty="0" err="1" smtClean="0"/>
              <a:t>surg</a:t>
            </a:r>
            <a:r>
              <a:rPr lang="en-US" dirty="0" smtClean="0"/>
              <a:t> </a:t>
            </a:r>
            <a:r>
              <a:rPr lang="en-US" dirty="0"/>
              <a:t>unit of local acute care facility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This </a:t>
            </a:r>
            <a:r>
              <a:rPr lang="en-US" dirty="0"/>
              <a:t>study will occur within one department to efficiently track the progress of </a:t>
            </a:r>
            <a:r>
              <a:rPr lang="en-US" dirty="0" smtClean="0"/>
              <a:t>communication </a:t>
            </a:r>
            <a:r>
              <a:rPr lang="en-US" dirty="0"/>
              <a:t>between staff members and the impact on the quality of </a:t>
            </a:r>
            <a:r>
              <a:rPr lang="en-US" dirty="0" smtClean="0"/>
              <a:t>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All nurses within the department will be provided with an iPhone to enhance </a:t>
            </a:r>
            <a:r>
              <a:rPr lang="en-US" dirty="0" smtClean="0"/>
              <a:t>communication </a:t>
            </a:r>
            <a:r>
              <a:rPr lang="en-US" dirty="0"/>
              <a:t>between nurses that are working with the same patient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60" y="1948765"/>
            <a:ext cx="3848835" cy="34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1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Desired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980" y="1845734"/>
            <a:ext cx="49867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Nurses </a:t>
            </a:r>
            <a:r>
              <a:rPr lang="en-US" dirty="0"/>
              <a:t>will have a better understanding of the needs of the patient at the end of each </a:t>
            </a:r>
            <a:r>
              <a:rPr lang="en-US" dirty="0" smtClean="0"/>
              <a:t>shift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Nurses </a:t>
            </a:r>
            <a:r>
              <a:rPr lang="en-US" dirty="0"/>
              <a:t>will be notified of important information regarding a patient more quickly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Communication </a:t>
            </a:r>
            <a:r>
              <a:rPr lang="en-US" dirty="0"/>
              <a:t>will be more effective because it will be documented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Requests </a:t>
            </a:r>
            <a:r>
              <a:rPr lang="en-US" dirty="0"/>
              <a:t>that occur as a result of communication between nurses will be performed a </a:t>
            </a:r>
            <a:r>
              <a:rPr lang="en-US" dirty="0" smtClean="0"/>
              <a:t>larger </a:t>
            </a:r>
            <a:r>
              <a:rPr lang="en-US" dirty="0"/>
              <a:t>percentage of the time due to the instant nature of the message in addition to the </a:t>
            </a:r>
            <a:r>
              <a:rPr lang="en-US" dirty="0" smtClean="0"/>
              <a:t>fact </a:t>
            </a:r>
            <a:r>
              <a:rPr lang="en-US" dirty="0"/>
              <a:t>that the message has been recorded for reference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Accountability </a:t>
            </a:r>
            <a:r>
              <a:rPr lang="en-US" dirty="0"/>
              <a:t>of nurses will increase due to enhanced record keeping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41947"/>
            <a:ext cx="4975159" cy="35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9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Units or Personnel or Departments Affected by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918" y="1845734"/>
            <a:ext cx="519276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All nurses in the ward/department will be asked to participate independently of shift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17047"/>
            <a:ext cx="4627672" cy="30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How QI Project Will be Implemented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43666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All </a:t>
            </a:r>
            <a:r>
              <a:rPr lang="en-US" dirty="0"/>
              <a:t>nurses in the department will be approached with the project idea and be consented </a:t>
            </a:r>
            <a:r>
              <a:rPr lang="en-US" dirty="0" smtClean="0"/>
              <a:t>if </a:t>
            </a:r>
            <a:r>
              <a:rPr lang="en-US" dirty="0"/>
              <a:t>they wish to </a:t>
            </a:r>
            <a:r>
              <a:rPr lang="en-US" dirty="0" smtClean="0"/>
              <a:t>participate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Participating </a:t>
            </a:r>
            <a:r>
              <a:rPr lang="en-US" dirty="0"/>
              <a:t>nurses acknowledge that the iMessages will be tracked for </a:t>
            </a:r>
            <a:r>
              <a:rPr lang="en-US" dirty="0" smtClean="0"/>
              <a:t>research </a:t>
            </a:r>
            <a:r>
              <a:rPr lang="en-US" dirty="0"/>
              <a:t>purposes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consistency of reports between nursing shifts will be measured in addition to the </a:t>
            </a:r>
            <a:r>
              <a:rPr lang="en-US" dirty="0" smtClean="0"/>
              <a:t>speed </a:t>
            </a:r>
            <a:r>
              <a:rPr lang="en-US" dirty="0"/>
              <a:t>with which the nurses respond to patient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Nurses </a:t>
            </a:r>
            <a:r>
              <a:rPr lang="en-US" dirty="0"/>
              <a:t>will take a survey that will help researchers understand their opinion of the </a:t>
            </a:r>
            <a:r>
              <a:rPr lang="en-US" dirty="0" smtClean="0"/>
              <a:t>practicality </a:t>
            </a:r>
            <a:r>
              <a:rPr lang="en-US" dirty="0"/>
              <a:t>of the iMessaging system to enhance communication between nurses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186" y="2028043"/>
            <a:ext cx="4319520" cy="38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Weaknesses/Room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89" y="1845733"/>
            <a:ext cx="5540491" cy="42418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All employees need to be on board for the project to be successful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It will be expensive to purchase iPhones for the employees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This project is strong because it requires little training to teach nurses to use the cell phones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Lewin’s theory of change is applicable to </a:t>
            </a:r>
            <a:r>
              <a:rPr lang="en-US" smtClean="0"/>
              <a:t>this project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60" y="1923007"/>
            <a:ext cx="3470521" cy="41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4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344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Quality Improvement Project</vt:lpstr>
      <vt:lpstr>Area Where QI Change Will Occur</vt:lpstr>
      <vt:lpstr>Identification of Desired Outcome</vt:lpstr>
      <vt:lpstr>Identification of Units or Personnel or Departments Affected by Change</vt:lpstr>
      <vt:lpstr>Discussion of How QI Project Will be Implemented</vt:lpstr>
      <vt:lpstr>Project Weaknesses/Room for Improvement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Project</dc:title>
  <dc:creator>Cheryl Mazzeo</dc:creator>
  <cp:lastModifiedBy>Cheryl Mazzeo</cp:lastModifiedBy>
  <cp:revision>7</cp:revision>
  <dcterms:created xsi:type="dcterms:W3CDTF">2015-08-10T00:08:09Z</dcterms:created>
  <dcterms:modified xsi:type="dcterms:W3CDTF">2015-08-10T00:37:58Z</dcterms:modified>
</cp:coreProperties>
</file>