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Class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August 7,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vs. Authoritative 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54821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opposite of transformational leadership is often considered to be authoritarian </a:t>
            </a:r>
            <a:r>
              <a:rPr lang="en-US" dirty="0" smtClean="0"/>
              <a:t>leadership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With authoritarian </a:t>
            </a:r>
            <a:r>
              <a:rPr lang="en-US" dirty="0"/>
              <a:t>leadership, employees are told what to do without given an </a:t>
            </a:r>
            <a:r>
              <a:rPr lang="en-US" dirty="0" smtClean="0"/>
              <a:t>explanation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leader appears to be more concerned with ensuring that deadlines are met rather than the ability of the employees to produce quality work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When hard deadlines need to be met, leaders need to be flexible with their tactics in order to ensure organizational </a:t>
            </a:r>
            <a:r>
              <a:rPr lang="en-US" dirty="0" smtClean="0"/>
              <a:t>success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Authoritative leadership is beneficial for meeting these deadlines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42" y="184573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Transformational leaders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Good motivators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Willing to understand the needs of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Able to help achieve workplace productivity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01168" lvl="1" indent="0" algn="ctr">
              <a:buNone/>
            </a:pPr>
            <a:r>
              <a:rPr lang="en-US" sz="2400" dirty="0"/>
              <a:t>Concern for the worker is often key, but leaders also need to place an emphasis on productivity and institutional goals. </a:t>
            </a:r>
            <a:r>
              <a:rPr lang="en-US" sz="2400" dirty="0" smtClean="0"/>
              <a:t>Good leaders understand how to achieve a balance between these two factors.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65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Bateman T, Snell S. (2014). Management. McGraw-Hill Education.</a:t>
            </a:r>
          </a:p>
          <a:p>
            <a:r>
              <a:rPr lang="en-US" dirty="0"/>
              <a:t>Bernard M. (2000). The Future of Leadership in Learning Organizations. Journal of Leadership </a:t>
            </a:r>
            <a:r>
              <a:rPr lang="en-US" dirty="0" smtClean="0"/>
              <a:t>&amp; </a:t>
            </a:r>
            <a:r>
              <a:rPr lang="en-US" dirty="0"/>
              <a:t>Organizational Studies, 7(3): 19-31.</a:t>
            </a:r>
          </a:p>
          <a:p>
            <a:r>
              <a:rPr lang="en-US" dirty="0" err="1"/>
              <a:t>Dvir</a:t>
            </a:r>
            <a:r>
              <a:rPr lang="en-US" dirty="0"/>
              <a:t> T, Eden D, </a:t>
            </a:r>
            <a:r>
              <a:rPr lang="en-US" dirty="0" err="1"/>
              <a:t>Avolio</a:t>
            </a:r>
            <a:r>
              <a:rPr lang="en-US" dirty="0"/>
              <a:t> BJ, Shamir B. (2002). Impact of Transformational Leadership on </a:t>
            </a:r>
            <a:r>
              <a:rPr lang="en-US" dirty="0" smtClean="0"/>
              <a:t>Follower </a:t>
            </a:r>
            <a:r>
              <a:rPr lang="en-US" dirty="0"/>
              <a:t>Development and Performance: A Field Experiment. Academy of Management 	Journal, 45(4): 735-744.</a:t>
            </a:r>
          </a:p>
          <a:p>
            <a:r>
              <a:rPr lang="en-US" dirty="0" err="1"/>
              <a:t>Eagly</a:t>
            </a:r>
            <a:r>
              <a:rPr lang="en-US" dirty="0"/>
              <a:t>, Alice H. (2003). Transformational, Transactional, and Laissez-Faire Leadership </a:t>
            </a:r>
            <a:r>
              <a:rPr lang="en-US" dirty="0" smtClean="0"/>
              <a:t>Styles: A </a:t>
            </a:r>
            <a:r>
              <a:rPr lang="en-US" dirty="0"/>
              <a:t>Meta-Analysis Comparing Women and Men. Psychological Bulletin, 129(4): 569-591.</a:t>
            </a:r>
          </a:p>
          <a:p>
            <a:r>
              <a:rPr lang="en-US" dirty="0"/>
              <a:t>Kouzes J, Posner B. (</a:t>
            </a:r>
            <a:r>
              <a:rPr lang="en-US" dirty="0" err="1"/>
              <a:t>n.d.</a:t>
            </a:r>
            <a:r>
              <a:rPr lang="en-US" dirty="0"/>
              <a:t>). THE FIVE PRACTICES OF EXEMPLARY LEADERSHIP® </a:t>
            </a:r>
            <a:r>
              <a:rPr lang="en-US" dirty="0" smtClean="0"/>
              <a:t>MODEL</a:t>
            </a:r>
            <a:r>
              <a:rPr lang="en-US" dirty="0"/>
              <a:t>. Retrieved from http://</a:t>
            </a:r>
            <a:r>
              <a:rPr lang="en-US" dirty="0" smtClean="0"/>
              <a:t>www.leadershipchallenge.com/about-section-our-approach.aspx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0094"/>
            <a:ext cx="50292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</a:t>
            </a:r>
            <a:r>
              <a:rPr lang="en-US" dirty="0"/>
              <a:t>leader is formally defined as an individual “who influences others to attain goals” (Bateman &amp; Snell, 2014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Managers benefit by gaining leadership skills to help increase efficiency in the workplace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is essential for managers to learn how to enact leadership principles into their duties in order to ensure that their workers will remain </a:t>
            </a:r>
            <a:r>
              <a:rPr lang="en-US" dirty="0" smtClean="0"/>
              <a:t>productive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098883"/>
            <a:ext cx="4689416" cy="35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qualities do good leaders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663" y="2554071"/>
            <a:ext cx="5192761" cy="26618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Encourage productivity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Motivate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Provide workers with new knowledge and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Reward employees when applicable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Provide a supportive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91" y="2335131"/>
            <a:ext cx="5027017" cy="28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3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735" y="1936843"/>
            <a:ext cx="52829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Transformational </a:t>
            </a:r>
            <a:r>
              <a:rPr lang="en-US" dirty="0" smtClean="0"/>
              <a:t>leadership is the leadership style that is best able to ensure </a:t>
            </a:r>
            <a:r>
              <a:rPr lang="en-US" dirty="0"/>
              <a:t>that workers have the resources and desire necessary for them to contribute to organizational success (Bernard, 2000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It is important to understand the relationship between transformational leadership and employee efficacy because the quality of worker output is tied into </a:t>
            </a:r>
            <a:r>
              <a:rPr lang="en-US" dirty="0" smtClean="0"/>
              <a:t>profitability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27952"/>
            <a:ext cx="4181178" cy="38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Leadership Requires an Understanding of Employee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7548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Transformational leadership requires </a:t>
            </a:r>
            <a:r>
              <a:rPr lang="en-US" dirty="0"/>
              <a:t>that the manager or supervisor understand the capabilities of their employees, in addition to their wants and needs (</a:t>
            </a:r>
            <a:r>
              <a:rPr lang="en-US" dirty="0" err="1"/>
              <a:t>Eagly</a:t>
            </a:r>
            <a:r>
              <a:rPr lang="en-US" dirty="0"/>
              <a:t>, 2013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Employee needs can be defined according to Maslow’s hierarchy of 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Monetary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79" y="1831406"/>
            <a:ext cx="4614500" cy="40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as Transformational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1487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Women are more likely to be transformational leaders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Transformational leadership characteristics can be learned, but they tend to be innate more frequently for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Overall, female managers like to provide workers with rewards for good work more frequently than male managers in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067" y="1933858"/>
            <a:ext cx="5770667" cy="38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Transformational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527" y="1845734"/>
            <a:ext cx="483215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Transformational leaders: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that workers have the resources they need to constantly be motivated and </a:t>
            </a:r>
            <a:r>
              <a:rPr lang="en-US" dirty="0" smtClean="0"/>
              <a:t>succeed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Their workers </a:t>
            </a:r>
            <a:r>
              <a:rPr lang="en-US" dirty="0"/>
              <a:t>are provided with challenges that help to keep them interested in their </a:t>
            </a:r>
            <a:r>
              <a:rPr lang="en-US" dirty="0" smtClean="0"/>
              <a:t>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Transformational leaders are more liked by their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Even though transformational leaders demonstrate a clear balance of authority, these individuals wish for their workers to understand that they are primarily there to support their needs and to ensure that the work will be completed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" y="2074572"/>
            <a:ext cx="5048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be Transformational: A Research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15644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</a:t>
            </a:r>
            <a:r>
              <a:rPr lang="en-US" dirty="0" smtClean="0"/>
              <a:t>study was conducted </a:t>
            </a:r>
            <a:r>
              <a:rPr lang="en-US" dirty="0"/>
              <a:t>to confirm whether people would be able to participate in a program that would help them learn the skills of transformational leadership and apply them directly into </a:t>
            </a:r>
            <a:r>
              <a:rPr lang="en-US" dirty="0" smtClean="0"/>
              <a:t>practice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 majority of study participants were able to effectively apply the skills they learned during training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Because leadership style has a meaningful </a:t>
            </a:r>
            <a:r>
              <a:rPr lang="en-US" dirty="0"/>
              <a:t>effect on employee performance, it is important for organizations to consider the value of transformational leaders in the workplace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715" y="19524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042" y="1845734"/>
            <a:ext cx="478063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When supervisors are generally disliked, a negative organizational culture is created which damages the work </a:t>
            </a:r>
            <a:r>
              <a:rPr lang="en-US" dirty="0" smtClean="0"/>
              <a:t>ethic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implementation of transformational leadership could act as a preventative method to ensure that work quality is consistent throughout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Positive organizational culture is a beneficial effect that results from transformational </a:t>
            </a:r>
            <a:r>
              <a:rPr lang="en-US" dirty="0" smtClean="0"/>
              <a:t>leadership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13888"/>
            <a:ext cx="4961586" cy="32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33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703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Leadership</vt:lpstr>
      <vt:lpstr>What is leadership?</vt:lpstr>
      <vt:lpstr>What qualities do good leaders have?</vt:lpstr>
      <vt:lpstr>Transformational Leadership</vt:lpstr>
      <vt:lpstr>Good Leadership Requires an Understanding of Employee Needs</vt:lpstr>
      <vt:lpstr>Women as Transformational Leaders</vt:lpstr>
      <vt:lpstr>Benefits of Transformational Leadership</vt:lpstr>
      <vt:lpstr>Learning to be Transformational: A Research Study</vt:lpstr>
      <vt:lpstr>Organizational Culture</vt:lpstr>
      <vt:lpstr>Transformational vs. Authoritative  Leadership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Cheryl Mazzeo</dc:creator>
  <cp:lastModifiedBy>Cheryl Mazzeo</cp:lastModifiedBy>
  <cp:revision>19</cp:revision>
  <dcterms:created xsi:type="dcterms:W3CDTF">2015-08-08T01:50:17Z</dcterms:created>
  <dcterms:modified xsi:type="dcterms:W3CDTF">2015-08-08T02:21:19Z</dcterms:modified>
</cp:coreProperties>
</file>