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3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7432" autoAdjust="0"/>
  </p:normalViewPr>
  <p:slideViewPr>
    <p:cSldViewPr snapToGrid="0">
      <p:cViewPr varScale="1">
        <p:scale>
          <a:sx n="52" d="100"/>
          <a:sy n="52" d="100"/>
        </p:scale>
        <p:origin x="122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K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D2C949-0055-4271-BA31-7D7793C22BAD}" type="datetimeFigureOut">
              <a:rPr lang="en-KE" smtClean="0"/>
              <a:t>23/11/2021</a:t>
            </a:fld>
            <a:endParaRPr lang="en-K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K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K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CE8EB7-29F9-4D6E-A378-E8CB2BEA7314}" type="slidenum">
              <a:rPr lang="en-KE" smtClean="0"/>
              <a:t>‹#›</a:t>
            </a:fld>
            <a:endParaRPr lang="en-KE"/>
          </a:p>
        </p:txBody>
      </p:sp>
    </p:spTree>
    <p:extLst>
      <p:ext uri="{BB962C8B-B14F-4D97-AF65-F5344CB8AC3E}">
        <p14:creationId xmlns:p14="http://schemas.microsoft.com/office/powerpoint/2010/main" val="4108963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57200"/>
            <a:r>
              <a:rPr lang="en-US" dirty="0">
                <a:latin typeface="Times New Roman" panose="02020603050405020304" pitchFamily="18" charset="0"/>
                <a:cs typeface="Times New Roman" panose="02020603050405020304" pitchFamily="18" charset="0"/>
              </a:rPr>
              <a:t>The education was started by a small group with an aim of protecting the rights of women and also promoting equality. Feminism war imperialism education were led by the movements and ideologists. They had an aim of defining and establishing equal political, cultural and economic rights for all women in the United States.  The imperialism had a great influence on politics of American culture and happened in about four waves. The education that was being aired had many goals  but later on the leaders that were influencing the policies decided to have a focus on the rights of women to vote. The presentation will show how the education impacted United States. </a:t>
            </a:r>
            <a:endParaRPr lang="en-KE"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BCE8EB7-29F9-4D6E-A378-E8CB2BEA7314}" type="slidenum">
              <a:rPr lang="en-KE" smtClean="0"/>
              <a:t>2</a:t>
            </a:fld>
            <a:endParaRPr lang="en-KE"/>
          </a:p>
        </p:txBody>
      </p:sp>
    </p:spTree>
    <p:extLst>
      <p:ext uri="{BB962C8B-B14F-4D97-AF65-F5344CB8AC3E}">
        <p14:creationId xmlns:p14="http://schemas.microsoft.com/office/powerpoint/2010/main" val="2058460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57200"/>
            <a:r>
              <a:rPr lang="en-US" dirty="0">
                <a:latin typeface="Times New Roman" panose="02020603050405020304" pitchFamily="18" charset="0"/>
                <a:cs typeface="Times New Roman" panose="02020603050405020304" pitchFamily="18" charset="0"/>
              </a:rPr>
              <a:t>Feminism education opened the doors to fighting for the rights of the American people. The feminist movements helped in bringing a change in the western culture especially for the suffering that women were undergoing in education. After the education, there was an increase in the pay to women, right to start a divorce processes or even the right to have some property. The feminists also helped in the understanding that education is a form of socialization that helps in driving patriarchy roles. The ideas and education focused on males and females but mainly on the females. </a:t>
            </a:r>
            <a:endParaRPr lang="en-KE" dirty="0">
              <a:latin typeface="Times New Roman" panose="02020603050405020304" pitchFamily="18" charset="0"/>
              <a:cs typeface="Times New Roman" panose="02020603050405020304" pitchFamily="18" charset="0"/>
            </a:endParaRPr>
          </a:p>
          <a:p>
            <a:endParaRPr lang="en-KE" dirty="0"/>
          </a:p>
        </p:txBody>
      </p:sp>
      <p:sp>
        <p:nvSpPr>
          <p:cNvPr id="4" name="Slide Number Placeholder 3"/>
          <p:cNvSpPr>
            <a:spLocks noGrp="1"/>
          </p:cNvSpPr>
          <p:nvPr>
            <p:ph type="sldNum" sz="quarter" idx="5"/>
          </p:nvPr>
        </p:nvSpPr>
        <p:spPr/>
        <p:txBody>
          <a:bodyPr/>
          <a:lstStyle/>
          <a:p>
            <a:fld id="{FBCE8EB7-29F9-4D6E-A378-E8CB2BEA7314}" type="slidenum">
              <a:rPr lang="en-KE" smtClean="0"/>
              <a:t>3</a:t>
            </a:fld>
            <a:endParaRPr lang="en-KE"/>
          </a:p>
        </p:txBody>
      </p:sp>
    </p:spTree>
    <p:extLst>
      <p:ext uri="{BB962C8B-B14F-4D97-AF65-F5344CB8AC3E}">
        <p14:creationId xmlns:p14="http://schemas.microsoft.com/office/powerpoint/2010/main" val="3830201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45720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There were mixed reactions on the step of imperial education to all people in the society. There were some negative perceptions in the feminism society where it is believed that there was an increase of promiscuity among all women. B prinkley says “ Feminism although was underrated helped in forming a basis for the development of rules for people”  Many women were also going against the concept of marriage and also raising some questions on abortion of even the pills they were taking. The most important bill that was established was that of women such that the society is able to treat all people equally. </a:t>
            </a:r>
            <a:endParaRPr lang="en-KE" dirty="0">
              <a:latin typeface="Times New Roman" panose="02020603050405020304" pitchFamily="18" charset="0"/>
              <a:cs typeface="Times New Roman" panose="02020603050405020304" pitchFamily="18" charset="0"/>
            </a:endParaRPr>
          </a:p>
          <a:p>
            <a:endParaRPr lang="en-KE" dirty="0"/>
          </a:p>
        </p:txBody>
      </p:sp>
      <p:sp>
        <p:nvSpPr>
          <p:cNvPr id="4" name="Slide Number Placeholder 3"/>
          <p:cNvSpPr>
            <a:spLocks noGrp="1"/>
          </p:cNvSpPr>
          <p:nvPr>
            <p:ph type="sldNum" sz="quarter" idx="5"/>
          </p:nvPr>
        </p:nvSpPr>
        <p:spPr/>
        <p:txBody>
          <a:bodyPr/>
          <a:lstStyle/>
          <a:p>
            <a:fld id="{FBCE8EB7-29F9-4D6E-A378-E8CB2BEA7314}" type="slidenum">
              <a:rPr lang="en-KE" smtClean="0"/>
              <a:t>4</a:t>
            </a:fld>
            <a:endParaRPr lang="en-KE"/>
          </a:p>
        </p:txBody>
      </p:sp>
    </p:spTree>
    <p:extLst>
      <p:ext uri="{BB962C8B-B14F-4D97-AF65-F5344CB8AC3E}">
        <p14:creationId xmlns:p14="http://schemas.microsoft.com/office/powerpoint/2010/main" val="832357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45720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One of the greatest impacts of imperialism on feminism war was in the right to vote. The right to vote ensured they had a say in the society and also led to an increase in women that had political offices. The author says "America is a nation of almost unparalleled diversity, I think. And as we certainly are aware today, with our present battles on multiculturalism, the task of melding a single nation out of all of the component parts of the American people is a very difficult one and, I would argue, an unfinished one”. There was also good upholding of the human rights because equality was  promoted. Feminism had some shortcomings because men and women are different in physical beings and ability and thus equality may not be achieved. </a:t>
            </a:r>
          </a:p>
          <a:p>
            <a:r>
              <a:rPr lang="en-US" dirty="0">
                <a:latin typeface="Times New Roman" panose="02020603050405020304" pitchFamily="18" charset="0"/>
                <a:cs typeface="Times New Roman" panose="02020603050405020304" pitchFamily="18" charset="0"/>
              </a:rPr>
              <a:t>Feminists took everything too far. </a:t>
            </a:r>
            <a:endParaRPr lang="en-KE" dirty="0">
              <a:latin typeface="Times New Roman" panose="02020603050405020304" pitchFamily="18" charset="0"/>
              <a:cs typeface="Times New Roman" panose="02020603050405020304" pitchFamily="18" charset="0"/>
            </a:endParaRPr>
          </a:p>
          <a:p>
            <a:endParaRPr lang="en-KE" dirty="0"/>
          </a:p>
        </p:txBody>
      </p:sp>
      <p:sp>
        <p:nvSpPr>
          <p:cNvPr id="4" name="Slide Number Placeholder 3"/>
          <p:cNvSpPr>
            <a:spLocks noGrp="1"/>
          </p:cNvSpPr>
          <p:nvPr>
            <p:ph type="sldNum" sz="quarter" idx="5"/>
          </p:nvPr>
        </p:nvSpPr>
        <p:spPr/>
        <p:txBody>
          <a:bodyPr/>
          <a:lstStyle/>
          <a:p>
            <a:fld id="{FBCE8EB7-29F9-4D6E-A378-E8CB2BEA7314}" type="slidenum">
              <a:rPr lang="en-KE" smtClean="0"/>
              <a:t>5</a:t>
            </a:fld>
            <a:endParaRPr lang="en-KE"/>
          </a:p>
        </p:txBody>
      </p:sp>
    </p:spTree>
    <p:extLst>
      <p:ext uri="{BB962C8B-B14F-4D97-AF65-F5344CB8AC3E}">
        <p14:creationId xmlns:p14="http://schemas.microsoft.com/office/powerpoint/2010/main" val="3774844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57200"/>
            <a:r>
              <a:rPr lang="en-US" dirty="0">
                <a:latin typeface="Times New Roman" panose="02020603050405020304" pitchFamily="18" charset="0"/>
                <a:cs typeface="Times New Roman" panose="02020603050405020304" pitchFamily="18" charset="0"/>
              </a:rPr>
              <a:t>I personally believe that feminism war imperialism had a positive impact to my life as I continue to uphold great rights and privileges. The education contributed greatly to the equal rights being experienced in the country today. I have some many empowered women that have had a significant impact on my life and thus it is very important to me. There is also so much peace because of the respect that genders have for one another and thus living together is easy. I am happy that women can be helped in roles that were meant for men like having a contribution to the child care or even the domestic labor. </a:t>
            </a:r>
          </a:p>
          <a:p>
            <a:endParaRPr lang="en-KE" dirty="0"/>
          </a:p>
        </p:txBody>
      </p:sp>
      <p:sp>
        <p:nvSpPr>
          <p:cNvPr id="4" name="Slide Number Placeholder 3"/>
          <p:cNvSpPr>
            <a:spLocks noGrp="1"/>
          </p:cNvSpPr>
          <p:nvPr>
            <p:ph type="sldNum" sz="quarter" idx="5"/>
          </p:nvPr>
        </p:nvSpPr>
        <p:spPr/>
        <p:txBody>
          <a:bodyPr/>
          <a:lstStyle/>
          <a:p>
            <a:fld id="{FBCE8EB7-29F9-4D6E-A378-E8CB2BEA7314}" type="slidenum">
              <a:rPr lang="en-KE" smtClean="0"/>
              <a:t>6</a:t>
            </a:fld>
            <a:endParaRPr lang="en-KE"/>
          </a:p>
        </p:txBody>
      </p:sp>
    </p:spTree>
    <p:extLst>
      <p:ext uri="{BB962C8B-B14F-4D97-AF65-F5344CB8AC3E}">
        <p14:creationId xmlns:p14="http://schemas.microsoft.com/office/powerpoint/2010/main" val="1742369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2ACBA9-8490-4076-A308-D95F2D24ED84}" type="datetimeFigureOut">
              <a:rPr lang="en-KE" smtClean="0"/>
              <a:t>23/11/2021</a:t>
            </a:fld>
            <a:endParaRPr lang="en-KE"/>
          </a:p>
        </p:txBody>
      </p:sp>
      <p:sp>
        <p:nvSpPr>
          <p:cNvPr id="5" name="Footer Placeholder 4"/>
          <p:cNvSpPr>
            <a:spLocks noGrp="1"/>
          </p:cNvSpPr>
          <p:nvPr>
            <p:ph type="ftr" sz="quarter" idx="11"/>
          </p:nvPr>
        </p:nvSpPr>
        <p:spPr/>
        <p:txBody>
          <a:bodyPr/>
          <a:lstStyle/>
          <a:p>
            <a:endParaRPr lang="en-KE"/>
          </a:p>
        </p:txBody>
      </p:sp>
      <p:sp>
        <p:nvSpPr>
          <p:cNvPr id="6" name="Slide Number Placeholder 5"/>
          <p:cNvSpPr>
            <a:spLocks noGrp="1"/>
          </p:cNvSpPr>
          <p:nvPr>
            <p:ph type="sldNum" sz="quarter" idx="12"/>
          </p:nvPr>
        </p:nvSpPr>
        <p:spPr/>
        <p:txBody>
          <a:bodyPr/>
          <a:lstStyle/>
          <a:p>
            <a:fld id="{26E383DC-9D85-43FA-89DC-26B43B6744D5}" type="slidenum">
              <a:rPr lang="en-KE" smtClean="0"/>
              <a:t>‹#›</a:t>
            </a:fld>
            <a:endParaRPr lang="en-KE"/>
          </a:p>
        </p:txBody>
      </p:sp>
    </p:spTree>
    <p:extLst>
      <p:ext uri="{BB962C8B-B14F-4D97-AF65-F5344CB8AC3E}">
        <p14:creationId xmlns:p14="http://schemas.microsoft.com/office/powerpoint/2010/main" val="757018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52ACBA9-8490-4076-A308-D95F2D24ED84}" type="datetimeFigureOut">
              <a:rPr lang="en-KE" smtClean="0"/>
              <a:t>23/11/2021</a:t>
            </a:fld>
            <a:endParaRPr lang="en-KE"/>
          </a:p>
        </p:txBody>
      </p:sp>
      <p:sp>
        <p:nvSpPr>
          <p:cNvPr id="6" name="Footer Placeholder 5"/>
          <p:cNvSpPr>
            <a:spLocks noGrp="1"/>
          </p:cNvSpPr>
          <p:nvPr>
            <p:ph type="ftr" sz="quarter" idx="11"/>
          </p:nvPr>
        </p:nvSpPr>
        <p:spPr/>
        <p:txBody>
          <a:bodyPr/>
          <a:lstStyle/>
          <a:p>
            <a:endParaRPr lang="en-KE"/>
          </a:p>
        </p:txBody>
      </p:sp>
      <p:sp>
        <p:nvSpPr>
          <p:cNvPr id="7" name="Slide Number Placeholder 6"/>
          <p:cNvSpPr>
            <a:spLocks noGrp="1"/>
          </p:cNvSpPr>
          <p:nvPr>
            <p:ph type="sldNum" sz="quarter" idx="12"/>
          </p:nvPr>
        </p:nvSpPr>
        <p:spPr/>
        <p:txBody>
          <a:bodyPr/>
          <a:lstStyle/>
          <a:p>
            <a:fld id="{26E383DC-9D85-43FA-89DC-26B43B6744D5}" type="slidenum">
              <a:rPr lang="en-KE" smtClean="0"/>
              <a:t>‹#›</a:t>
            </a:fld>
            <a:endParaRPr lang="en-KE"/>
          </a:p>
        </p:txBody>
      </p:sp>
    </p:spTree>
    <p:extLst>
      <p:ext uri="{BB962C8B-B14F-4D97-AF65-F5344CB8AC3E}">
        <p14:creationId xmlns:p14="http://schemas.microsoft.com/office/powerpoint/2010/main" val="3521653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52ACBA9-8490-4076-A308-D95F2D24ED84}" type="datetimeFigureOut">
              <a:rPr lang="en-KE" smtClean="0"/>
              <a:t>23/11/2021</a:t>
            </a:fld>
            <a:endParaRPr lang="en-KE"/>
          </a:p>
        </p:txBody>
      </p:sp>
      <p:sp>
        <p:nvSpPr>
          <p:cNvPr id="5" name="Footer Placeholder 4"/>
          <p:cNvSpPr>
            <a:spLocks noGrp="1"/>
          </p:cNvSpPr>
          <p:nvPr>
            <p:ph type="ftr" sz="quarter" idx="11"/>
          </p:nvPr>
        </p:nvSpPr>
        <p:spPr/>
        <p:txBody>
          <a:bodyPr/>
          <a:lstStyle/>
          <a:p>
            <a:endParaRPr lang="en-KE"/>
          </a:p>
        </p:txBody>
      </p:sp>
      <p:sp>
        <p:nvSpPr>
          <p:cNvPr id="6" name="Slide Number Placeholder 5"/>
          <p:cNvSpPr>
            <a:spLocks noGrp="1"/>
          </p:cNvSpPr>
          <p:nvPr>
            <p:ph type="sldNum" sz="quarter" idx="12"/>
          </p:nvPr>
        </p:nvSpPr>
        <p:spPr/>
        <p:txBody>
          <a:bodyPr/>
          <a:lstStyle/>
          <a:p>
            <a:fld id="{26E383DC-9D85-43FA-89DC-26B43B6744D5}" type="slidenum">
              <a:rPr lang="en-KE" smtClean="0"/>
              <a:t>‹#›</a:t>
            </a:fld>
            <a:endParaRPr lang="en-KE"/>
          </a:p>
        </p:txBody>
      </p:sp>
    </p:spTree>
    <p:extLst>
      <p:ext uri="{BB962C8B-B14F-4D97-AF65-F5344CB8AC3E}">
        <p14:creationId xmlns:p14="http://schemas.microsoft.com/office/powerpoint/2010/main" val="3179713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52ACBA9-8490-4076-A308-D95F2D24ED84}" type="datetimeFigureOut">
              <a:rPr lang="en-KE" smtClean="0"/>
              <a:t>23/11/2021</a:t>
            </a:fld>
            <a:endParaRPr lang="en-KE"/>
          </a:p>
        </p:txBody>
      </p:sp>
      <p:sp>
        <p:nvSpPr>
          <p:cNvPr id="5" name="Footer Placeholder 4"/>
          <p:cNvSpPr>
            <a:spLocks noGrp="1"/>
          </p:cNvSpPr>
          <p:nvPr>
            <p:ph type="ftr" sz="quarter" idx="11"/>
          </p:nvPr>
        </p:nvSpPr>
        <p:spPr/>
        <p:txBody>
          <a:bodyPr/>
          <a:lstStyle/>
          <a:p>
            <a:endParaRPr lang="en-KE"/>
          </a:p>
        </p:txBody>
      </p:sp>
      <p:sp>
        <p:nvSpPr>
          <p:cNvPr id="6" name="Slide Number Placeholder 5"/>
          <p:cNvSpPr>
            <a:spLocks noGrp="1"/>
          </p:cNvSpPr>
          <p:nvPr>
            <p:ph type="sldNum" sz="quarter" idx="12"/>
          </p:nvPr>
        </p:nvSpPr>
        <p:spPr/>
        <p:txBody>
          <a:bodyPr/>
          <a:lstStyle/>
          <a:p>
            <a:fld id="{26E383DC-9D85-43FA-89DC-26B43B6744D5}" type="slidenum">
              <a:rPr lang="en-KE" smtClean="0"/>
              <a:t>‹#›</a:t>
            </a:fld>
            <a:endParaRPr lang="en-KE"/>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219480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2ACBA9-8490-4076-A308-D95F2D24ED84}" type="datetimeFigureOut">
              <a:rPr lang="en-KE" smtClean="0"/>
              <a:t>23/11/2021</a:t>
            </a:fld>
            <a:endParaRPr lang="en-KE"/>
          </a:p>
        </p:txBody>
      </p:sp>
      <p:sp>
        <p:nvSpPr>
          <p:cNvPr id="5" name="Footer Placeholder 4"/>
          <p:cNvSpPr>
            <a:spLocks noGrp="1"/>
          </p:cNvSpPr>
          <p:nvPr>
            <p:ph type="ftr" sz="quarter" idx="11"/>
          </p:nvPr>
        </p:nvSpPr>
        <p:spPr/>
        <p:txBody>
          <a:bodyPr/>
          <a:lstStyle/>
          <a:p>
            <a:endParaRPr lang="en-KE"/>
          </a:p>
        </p:txBody>
      </p:sp>
      <p:sp>
        <p:nvSpPr>
          <p:cNvPr id="6" name="Slide Number Placeholder 5"/>
          <p:cNvSpPr>
            <a:spLocks noGrp="1"/>
          </p:cNvSpPr>
          <p:nvPr>
            <p:ph type="sldNum" sz="quarter" idx="12"/>
          </p:nvPr>
        </p:nvSpPr>
        <p:spPr/>
        <p:txBody>
          <a:bodyPr/>
          <a:lstStyle/>
          <a:p>
            <a:fld id="{26E383DC-9D85-43FA-89DC-26B43B6744D5}" type="slidenum">
              <a:rPr lang="en-KE" smtClean="0"/>
              <a:t>‹#›</a:t>
            </a:fld>
            <a:endParaRPr lang="en-KE"/>
          </a:p>
        </p:txBody>
      </p:sp>
    </p:spTree>
    <p:extLst>
      <p:ext uri="{BB962C8B-B14F-4D97-AF65-F5344CB8AC3E}">
        <p14:creationId xmlns:p14="http://schemas.microsoft.com/office/powerpoint/2010/main" val="3419507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52ACBA9-8490-4076-A308-D95F2D24ED84}" type="datetimeFigureOut">
              <a:rPr lang="en-KE" smtClean="0"/>
              <a:t>23/11/2021</a:t>
            </a:fld>
            <a:endParaRPr lang="en-KE"/>
          </a:p>
        </p:txBody>
      </p:sp>
      <p:sp>
        <p:nvSpPr>
          <p:cNvPr id="4" name="Footer Placeholder 4"/>
          <p:cNvSpPr>
            <a:spLocks noGrp="1"/>
          </p:cNvSpPr>
          <p:nvPr>
            <p:ph type="ftr" sz="quarter" idx="11"/>
          </p:nvPr>
        </p:nvSpPr>
        <p:spPr/>
        <p:txBody>
          <a:bodyPr/>
          <a:lstStyle/>
          <a:p>
            <a:endParaRPr lang="en-KE"/>
          </a:p>
        </p:txBody>
      </p:sp>
      <p:sp>
        <p:nvSpPr>
          <p:cNvPr id="6" name="Slide Number Placeholder 5"/>
          <p:cNvSpPr>
            <a:spLocks noGrp="1"/>
          </p:cNvSpPr>
          <p:nvPr>
            <p:ph type="sldNum" sz="quarter" idx="12"/>
          </p:nvPr>
        </p:nvSpPr>
        <p:spPr/>
        <p:txBody>
          <a:bodyPr/>
          <a:lstStyle/>
          <a:p>
            <a:fld id="{26E383DC-9D85-43FA-89DC-26B43B6744D5}" type="slidenum">
              <a:rPr lang="en-KE" smtClean="0"/>
              <a:t>‹#›</a:t>
            </a:fld>
            <a:endParaRPr lang="en-KE"/>
          </a:p>
        </p:txBody>
      </p:sp>
    </p:spTree>
    <p:extLst>
      <p:ext uri="{BB962C8B-B14F-4D97-AF65-F5344CB8AC3E}">
        <p14:creationId xmlns:p14="http://schemas.microsoft.com/office/powerpoint/2010/main" val="2199986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52ACBA9-8490-4076-A308-D95F2D24ED84}" type="datetimeFigureOut">
              <a:rPr lang="en-KE" smtClean="0"/>
              <a:t>23/11/2021</a:t>
            </a:fld>
            <a:endParaRPr lang="en-KE"/>
          </a:p>
        </p:txBody>
      </p:sp>
      <p:sp>
        <p:nvSpPr>
          <p:cNvPr id="4" name="Footer Placeholder 4"/>
          <p:cNvSpPr>
            <a:spLocks noGrp="1"/>
          </p:cNvSpPr>
          <p:nvPr>
            <p:ph type="ftr" sz="quarter" idx="11"/>
          </p:nvPr>
        </p:nvSpPr>
        <p:spPr/>
        <p:txBody>
          <a:bodyPr/>
          <a:lstStyle/>
          <a:p>
            <a:endParaRPr lang="en-KE"/>
          </a:p>
        </p:txBody>
      </p:sp>
      <p:sp>
        <p:nvSpPr>
          <p:cNvPr id="6" name="Slide Number Placeholder 5"/>
          <p:cNvSpPr>
            <a:spLocks noGrp="1"/>
          </p:cNvSpPr>
          <p:nvPr>
            <p:ph type="sldNum" sz="quarter" idx="12"/>
          </p:nvPr>
        </p:nvSpPr>
        <p:spPr/>
        <p:txBody>
          <a:bodyPr/>
          <a:lstStyle/>
          <a:p>
            <a:fld id="{26E383DC-9D85-43FA-89DC-26B43B6744D5}" type="slidenum">
              <a:rPr lang="en-KE" smtClean="0"/>
              <a:t>‹#›</a:t>
            </a:fld>
            <a:endParaRPr lang="en-KE"/>
          </a:p>
        </p:txBody>
      </p:sp>
    </p:spTree>
    <p:extLst>
      <p:ext uri="{BB962C8B-B14F-4D97-AF65-F5344CB8AC3E}">
        <p14:creationId xmlns:p14="http://schemas.microsoft.com/office/powerpoint/2010/main" val="16558830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2ACBA9-8490-4076-A308-D95F2D24ED84}" type="datetimeFigureOut">
              <a:rPr lang="en-KE" smtClean="0"/>
              <a:t>23/11/2021</a:t>
            </a:fld>
            <a:endParaRPr lang="en-KE"/>
          </a:p>
        </p:txBody>
      </p:sp>
      <p:sp>
        <p:nvSpPr>
          <p:cNvPr id="5" name="Footer Placeholder 4"/>
          <p:cNvSpPr>
            <a:spLocks noGrp="1"/>
          </p:cNvSpPr>
          <p:nvPr>
            <p:ph type="ftr" sz="quarter" idx="11"/>
          </p:nvPr>
        </p:nvSpPr>
        <p:spPr/>
        <p:txBody>
          <a:bodyPr/>
          <a:lstStyle/>
          <a:p>
            <a:endParaRPr lang="en-KE"/>
          </a:p>
        </p:txBody>
      </p:sp>
      <p:sp>
        <p:nvSpPr>
          <p:cNvPr id="6" name="Slide Number Placeholder 5"/>
          <p:cNvSpPr>
            <a:spLocks noGrp="1"/>
          </p:cNvSpPr>
          <p:nvPr>
            <p:ph type="sldNum" sz="quarter" idx="12"/>
          </p:nvPr>
        </p:nvSpPr>
        <p:spPr/>
        <p:txBody>
          <a:bodyPr/>
          <a:lstStyle/>
          <a:p>
            <a:fld id="{26E383DC-9D85-43FA-89DC-26B43B6744D5}" type="slidenum">
              <a:rPr lang="en-KE" smtClean="0"/>
              <a:t>‹#›</a:t>
            </a:fld>
            <a:endParaRPr lang="en-KE"/>
          </a:p>
        </p:txBody>
      </p:sp>
    </p:spTree>
    <p:extLst>
      <p:ext uri="{BB962C8B-B14F-4D97-AF65-F5344CB8AC3E}">
        <p14:creationId xmlns:p14="http://schemas.microsoft.com/office/powerpoint/2010/main" val="26664155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2ACBA9-8490-4076-A308-D95F2D24ED84}" type="datetimeFigureOut">
              <a:rPr lang="en-KE" smtClean="0"/>
              <a:t>23/11/2021</a:t>
            </a:fld>
            <a:endParaRPr lang="en-KE"/>
          </a:p>
        </p:txBody>
      </p:sp>
      <p:sp>
        <p:nvSpPr>
          <p:cNvPr id="5" name="Footer Placeholder 4"/>
          <p:cNvSpPr>
            <a:spLocks noGrp="1"/>
          </p:cNvSpPr>
          <p:nvPr>
            <p:ph type="ftr" sz="quarter" idx="11"/>
          </p:nvPr>
        </p:nvSpPr>
        <p:spPr/>
        <p:txBody>
          <a:bodyPr/>
          <a:lstStyle/>
          <a:p>
            <a:endParaRPr lang="en-KE"/>
          </a:p>
        </p:txBody>
      </p:sp>
      <p:sp>
        <p:nvSpPr>
          <p:cNvPr id="6" name="Slide Number Placeholder 5"/>
          <p:cNvSpPr>
            <a:spLocks noGrp="1"/>
          </p:cNvSpPr>
          <p:nvPr>
            <p:ph type="sldNum" sz="quarter" idx="12"/>
          </p:nvPr>
        </p:nvSpPr>
        <p:spPr/>
        <p:txBody>
          <a:bodyPr/>
          <a:lstStyle/>
          <a:p>
            <a:fld id="{26E383DC-9D85-43FA-89DC-26B43B6744D5}" type="slidenum">
              <a:rPr lang="en-KE" smtClean="0"/>
              <a:t>‹#›</a:t>
            </a:fld>
            <a:endParaRPr lang="en-KE"/>
          </a:p>
        </p:txBody>
      </p:sp>
    </p:spTree>
    <p:extLst>
      <p:ext uri="{BB962C8B-B14F-4D97-AF65-F5344CB8AC3E}">
        <p14:creationId xmlns:p14="http://schemas.microsoft.com/office/powerpoint/2010/main" val="3998704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52ACBA9-8490-4076-A308-D95F2D24ED84}" type="datetimeFigureOut">
              <a:rPr lang="en-KE" smtClean="0"/>
              <a:t>23/11/2021</a:t>
            </a:fld>
            <a:endParaRPr lang="en-KE"/>
          </a:p>
        </p:txBody>
      </p:sp>
      <p:sp>
        <p:nvSpPr>
          <p:cNvPr id="5" name="Footer Placeholder 4"/>
          <p:cNvSpPr>
            <a:spLocks noGrp="1"/>
          </p:cNvSpPr>
          <p:nvPr>
            <p:ph type="ftr" sz="quarter" idx="11"/>
          </p:nvPr>
        </p:nvSpPr>
        <p:spPr/>
        <p:txBody>
          <a:bodyPr/>
          <a:lstStyle/>
          <a:p>
            <a:endParaRPr lang="en-KE"/>
          </a:p>
        </p:txBody>
      </p:sp>
      <p:sp>
        <p:nvSpPr>
          <p:cNvPr id="6" name="Slide Number Placeholder 5"/>
          <p:cNvSpPr>
            <a:spLocks noGrp="1"/>
          </p:cNvSpPr>
          <p:nvPr>
            <p:ph type="sldNum" sz="quarter" idx="12"/>
          </p:nvPr>
        </p:nvSpPr>
        <p:spPr/>
        <p:txBody>
          <a:bodyPr/>
          <a:lstStyle/>
          <a:p>
            <a:fld id="{26E383DC-9D85-43FA-89DC-26B43B6744D5}" type="slidenum">
              <a:rPr lang="en-KE" smtClean="0"/>
              <a:t>‹#›</a:t>
            </a:fld>
            <a:endParaRPr lang="en-KE"/>
          </a:p>
        </p:txBody>
      </p:sp>
    </p:spTree>
    <p:extLst>
      <p:ext uri="{BB962C8B-B14F-4D97-AF65-F5344CB8AC3E}">
        <p14:creationId xmlns:p14="http://schemas.microsoft.com/office/powerpoint/2010/main" val="4043780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2ACBA9-8490-4076-A308-D95F2D24ED84}" type="datetimeFigureOut">
              <a:rPr lang="en-KE" smtClean="0"/>
              <a:t>23/11/2021</a:t>
            </a:fld>
            <a:endParaRPr lang="en-KE"/>
          </a:p>
        </p:txBody>
      </p:sp>
      <p:sp>
        <p:nvSpPr>
          <p:cNvPr id="5" name="Footer Placeholder 4"/>
          <p:cNvSpPr>
            <a:spLocks noGrp="1"/>
          </p:cNvSpPr>
          <p:nvPr>
            <p:ph type="ftr" sz="quarter" idx="11"/>
          </p:nvPr>
        </p:nvSpPr>
        <p:spPr/>
        <p:txBody>
          <a:bodyPr/>
          <a:lstStyle/>
          <a:p>
            <a:endParaRPr lang="en-KE"/>
          </a:p>
        </p:txBody>
      </p:sp>
      <p:sp>
        <p:nvSpPr>
          <p:cNvPr id="6" name="Slide Number Placeholder 5"/>
          <p:cNvSpPr>
            <a:spLocks noGrp="1"/>
          </p:cNvSpPr>
          <p:nvPr>
            <p:ph type="sldNum" sz="quarter" idx="12"/>
          </p:nvPr>
        </p:nvSpPr>
        <p:spPr/>
        <p:txBody>
          <a:bodyPr/>
          <a:lstStyle/>
          <a:p>
            <a:fld id="{26E383DC-9D85-43FA-89DC-26B43B6744D5}" type="slidenum">
              <a:rPr lang="en-KE" smtClean="0"/>
              <a:t>‹#›</a:t>
            </a:fld>
            <a:endParaRPr lang="en-KE"/>
          </a:p>
        </p:txBody>
      </p:sp>
    </p:spTree>
    <p:extLst>
      <p:ext uri="{BB962C8B-B14F-4D97-AF65-F5344CB8AC3E}">
        <p14:creationId xmlns:p14="http://schemas.microsoft.com/office/powerpoint/2010/main" val="1314527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2ACBA9-8490-4076-A308-D95F2D24ED84}" type="datetimeFigureOut">
              <a:rPr lang="en-KE" smtClean="0"/>
              <a:t>23/11/2021</a:t>
            </a:fld>
            <a:endParaRPr lang="en-KE"/>
          </a:p>
        </p:txBody>
      </p:sp>
      <p:sp>
        <p:nvSpPr>
          <p:cNvPr id="6" name="Footer Placeholder 5"/>
          <p:cNvSpPr>
            <a:spLocks noGrp="1"/>
          </p:cNvSpPr>
          <p:nvPr>
            <p:ph type="ftr" sz="quarter" idx="11"/>
          </p:nvPr>
        </p:nvSpPr>
        <p:spPr/>
        <p:txBody>
          <a:bodyPr/>
          <a:lstStyle/>
          <a:p>
            <a:endParaRPr lang="en-KE"/>
          </a:p>
        </p:txBody>
      </p:sp>
      <p:sp>
        <p:nvSpPr>
          <p:cNvPr id="7" name="Slide Number Placeholder 6"/>
          <p:cNvSpPr>
            <a:spLocks noGrp="1"/>
          </p:cNvSpPr>
          <p:nvPr>
            <p:ph type="sldNum" sz="quarter" idx="12"/>
          </p:nvPr>
        </p:nvSpPr>
        <p:spPr/>
        <p:txBody>
          <a:bodyPr/>
          <a:lstStyle/>
          <a:p>
            <a:fld id="{26E383DC-9D85-43FA-89DC-26B43B6744D5}" type="slidenum">
              <a:rPr lang="en-KE" smtClean="0"/>
              <a:t>‹#›</a:t>
            </a:fld>
            <a:endParaRPr lang="en-KE"/>
          </a:p>
        </p:txBody>
      </p:sp>
    </p:spTree>
    <p:extLst>
      <p:ext uri="{BB962C8B-B14F-4D97-AF65-F5344CB8AC3E}">
        <p14:creationId xmlns:p14="http://schemas.microsoft.com/office/powerpoint/2010/main" val="4128630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2ACBA9-8490-4076-A308-D95F2D24ED84}" type="datetimeFigureOut">
              <a:rPr lang="en-KE" smtClean="0"/>
              <a:t>23/11/2021</a:t>
            </a:fld>
            <a:endParaRPr lang="en-KE"/>
          </a:p>
        </p:txBody>
      </p:sp>
      <p:sp>
        <p:nvSpPr>
          <p:cNvPr id="8" name="Footer Placeholder 7"/>
          <p:cNvSpPr>
            <a:spLocks noGrp="1"/>
          </p:cNvSpPr>
          <p:nvPr>
            <p:ph type="ftr" sz="quarter" idx="11"/>
          </p:nvPr>
        </p:nvSpPr>
        <p:spPr/>
        <p:txBody>
          <a:bodyPr/>
          <a:lstStyle/>
          <a:p>
            <a:endParaRPr lang="en-KE"/>
          </a:p>
        </p:txBody>
      </p:sp>
      <p:sp>
        <p:nvSpPr>
          <p:cNvPr id="9" name="Slide Number Placeholder 8"/>
          <p:cNvSpPr>
            <a:spLocks noGrp="1"/>
          </p:cNvSpPr>
          <p:nvPr>
            <p:ph type="sldNum" sz="quarter" idx="12"/>
          </p:nvPr>
        </p:nvSpPr>
        <p:spPr/>
        <p:txBody>
          <a:bodyPr/>
          <a:lstStyle/>
          <a:p>
            <a:fld id="{26E383DC-9D85-43FA-89DC-26B43B6744D5}" type="slidenum">
              <a:rPr lang="en-KE" smtClean="0"/>
              <a:t>‹#›</a:t>
            </a:fld>
            <a:endParaRPr lang="en-KE"/>
          </a:p>
        </p:txBody>
      </p:sp>
    </p:spTree>
    <p:extLst>
      <p:ext uri="{BB962C8B-B14F-4D97-AF65-F5344CB8AC3E}">
        <p14:creationId xmlns:p14="http://schemas.microsoft.com/office/powerpoint/2010/main" val="624429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A52ACBA9-8490-4076-A308-D95F2D24ED84}" type="datetimeFigureOut">
              <a:rPr lang="en-KE" smtClean="0"/>
              <a:t>23/11/2021</a:t>
            </a:fld>
            <a:endParaRPr lang="en-KE"/>
          </a:p>
        </p:txBody>
      </p:sp>
      <p:sp>
        <p:nvSpPr>
          <p:cNvPr id="5" name="Footer Placeholder 3"/>
          <p:cNvSpPr>
            <a:spLocks noGrp="1"/>
          </p:cNvSpPr>
          <p:nvPr>
            <p:ph type="ftr" sz="quarter" idx="11"/>
          </p:nvPr>
        </p:nvSpPr>
        <p:spPr/>
        <p:txBody>
          <a:bodyPr/>
          <a:lstStyle/>
          <a:p>
            <a:endParaRPr lang="en-KE"/>
          </a:p>
        </p:txBody>
      </p:sp>
      <p:sp>
        <p:nvSpPr>
          <p:cNvPr id="6" name="Slide Number Placeholder 4"/>
          <p:cNvSpPr>
            <a:spLocks noGrp="1"/>
          </p:cNvSpPr>
          <p:nvPr>
            <p:ph type="sldNum" sz="quarter" idx="12"/>
          </p:nvPr>
        </p:nvSpPr>
        <p:spPr/>
        <p:txBody>
          <a:bodyPr/>
          <a:lstStyle/>
          <a:p>
            <a:fld id="{26E383DC-9D85-43FA-89DC-26B43B6744D5}" type="slidenum">
              <a:rPr lang="en-KE" smtClean="0"/>
              <a:t>‹#›</a:t>
            </a:fld>
            <a:endParaRPr lang="en-KE"/>
          </a:p>
        </p:txBody>
      </p:sp>
    </p:spTree>
    <p:extLst>
      <p:ext uri="{BB962C8B-B14F-4D97-AF65-F5344CB8AC3E}">
        <p14:creationId xmlns:p14="http://schemas.microsoft.com/office/powerpoint/2010/main" val="3890125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52ACBA9-8490-4076-A308-D95F2D24ED84}" type="datetimeFigureOut">
              <a:rPr lang="en-KE" smtClean="0"/>
              <a:t>23/11/2021</a:t>
            </a:fld>
            <a:endParaRPr lang="en-KE"/>
          </a:p>
        </p:txBody>
      </p:sp>
      <p:sp>
        <p:nvSpPr>
          <p:cNvPr id="5" name="Footer Placeholder 2"/>
          <p:cNvSpPr>
            <a:spLocks noGrp="1"/>
          </p:cNvSpPr>
          <p:nvPr>
            <p:ph type="ftr" sz="quarter" idx="11"/>
          </p:nvPr>
        </p:nvSpPr>
        <p:spPr/>
        <p:txBody>
          <a:bodyPr/>
          <a:lstStyle/>
          <a:p>
            <a:endParaRPr lang="en-KE"/>
          </a:p>
        </p:txBody>
      </p:sp>
      <p:sp>
        <p:nvSpPr>
          <p:cNvPr id="6" name="Slide Number Placeholder 3"/>
          <p:cNvSpPr>
            <a:spLocks noGrp="1"/>
          </p:cNvSpPr>
          <p:nvPr>
            <p:ph type="sldNum" sz="quarter" idx="12"/>
          </p:nvPr>
        </p:nvSpPr>
        <p:spPr/>
        <p:txBody>
          <a:bodyPr/>
          <a:lstStyle/>
          <a:p>
            <a:fld id="{26E383DC-9D85-43FA-89DC-26B43B6744D5}" type="slidenum">
              <a:rPr lang="en-KE" smtClean="0"/>
              <a:t>‹#›</a:t>
            </a:fld>
            <a:endParaRPr lang="en-KE"/>
          </a:p>
        </p:txBody>
      </p:sp>
    </p:spTree>
    <p:extLst>
      <p:ext uri="{BB962C8B-B14F-4D97-AF65-F5344CB8AC3E}">
        <p14:creationId xmlns:p14="http://schemas.microsoft.com/office/powerpoint/2010/main" val="2269276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A52ACBA9-8490-4076-A308-D95F2D24ED84}" type="datetimeFigureOut">
              <a:rPr lang="en-KE" smtClean="0"/>
              <a:t>23/11/2021</a:t>
            </a:fld>
            <a:endParaRPr lang="en-KE"/>
          </a:p>
        </p:txBody>
      </p:sp>
      <p:sp>
        <p:nvSpPr>
          <p:cNvPr id="5" name="Footer Placeholder 5"/>
          <p:cNvSpPr>
            <a:spLocks noGrp="1"/>
          </p:cNvSpPr>
          <p:nvPr>
            <p:ph type="ftr" sz="quarter" idx="11"/>
          </p:nvPr>
        </p:nvSpPr>
        <p:spPr/>
        <p:txBody>
          <a:bodyPr/>
          <a:lstStyle/>
          <a:p>
            <a:endParaRPr lang="en-KE"/>
          </a:p>
        </p:txBody>
      </p:sp>
      <p:sp>
        <p:nvSpPr>
          <p:cNvPr id="6" name="Slide Number Placeholder 6"/>
          <p:cNvSpPr>
            <a:spLocks noGrp="1"/>
          </p:cNvSpPr>
          <p:nvPr>
            <p:ph type="sldNum" sz="quarter" idx="12"/>
          </p:nvPr>
        </p:nvSpPr>
        <p:spPr/>
        <p:txBody>
          <a:bodyPr/>
          <a:lstStyle/>
          <a:p>
            <a:fld id="{26E383DC-9D85-43FA-89DC-26B43B6744D5}" type="slidenum">
              <a:rPr lang="en-KE" smtClean="0"/>
              <a:t>‹#›</a:t>
            </a:fld>
            <a:endParaRPr lang="en-KE"/>
          </a:p>
        </p:txBody>
      </p:sp>
    </p:spTree>
    <p:extLst>
      <p:ext uri="{BB962C8B-B14F-4D97-AF65-F5344CB8AC3E}">
        <p14:creationId xmlns:p14="http://schemas.microsoft.com/office/powerpoint/2010/main" val="2216868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52ACBA9-8490-4076-A308-D95F2D24ED84}" type="datetimeFigureOut">
              <a:rPr lang="en-KE" smtClean="0"/>
              <a:t>23/11/2021</a:t>
            </a:fld>
            <a:endParaRPr lang="en-KE"/>
          </a:p>
        </p:txBody>
      </p:sp>
      <p:sp>
        <p:nvSpPr>
          <p:cNvPr id="6" name="Footer Placeholder 5"/>
          <p:cNvSpPr>
            <a:spLocks noGrp="1"/>
          </p:cNvSpPr>
          <p:nvPr>
            <p:ph type="ftr" sz="quarter" idx="11"/>
          </p:nvPr>
        </p:nvSpPr>
        <p:spPr/>
        <p:txBody>
          <a:bodyPr/>
          <a:lstStyle/>
          <a:p>
            <a:endParaRPr lang="en-KE"/>
          </a:p>
        </p:txBody>
      </p:sp>
      <p:sp>
        <p:nvSpPr>
          <p:cNvPr id="7" name="Slide Number Placeholder 6"/>
          <p:cNvSpPr>
            <a:spLocks noGrp="1"/>
          </p:cNvSpPr>
          <p:nvPr>
            <p:ph type="sldNum" sz="quarter" idx="12"/>
          </p:nvPr>
        </p:nvSpPr>
        <p:spPr/>
        <p:txBody>
          <a:bodyPr/>
          <a:lstStyle/>
          <a:p>
            <a:fld id="{26E383DC-9D85-43FA-89DC-26B43B6744D5}" type="slidenum">
              <a:rPr lang="en-KE" smtClean="0"/>
              <a:t>‹#›</a:t>
            </a:fld>
            <a:endParaRPr lang="en-KE"/>
          </a:p>
        </p:txBody>
      </p:sp>
    </p:spTree>
    <p:extLst>
      <p:ext uri="{BB962C8B-B14F-4D97-AF65-F5344CB8AC3E}">
        <p14:creationId xmlns:p14="http://schemas.microsoft.com/office/powerpoint/2010/main" val="4087371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cstate="hqprint">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cstate="hqprint">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cstate="hqprint">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cstate="hqprint">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52ACBA9-8490-4076-A308-D95F2D24ED84}" type="datetimeFigureOut">
              <a:rPr lang="en-KE" smtClean="0"/>
              <a:t>23/11/2021</a:t>
            </a:fld>
            <a:endParaRPr lang="en-KE"/>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KE"/>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6E383DC-9D85-43FA-89DC-26B43B6744D5}" type="slidenum">
              <a:rPr lang="en-KE" smtClean="0"/>
              <a:t>‹#›</a:t>
            </a:fld>
            <a:endParaRPr lang="en-KE"/>
          </a:p>
        </p:txBody>
      </p:sp>
    </p:spTree>
    <p:extLst>
      <p:ext uri="{BB962C8B-B14F-4D97-AF65-F5344CB8AC3E}">
        <p14:creationId xmlns:p14="http://schemas.microsoft.com/office/powerpoint/2010/main" val="2513431596"/>
      </p:ext>
    </p:extLst>
  </p:cSld>
  <p:clrMap bg1="dk1" tx1="lt1" bg2="dk2" tx2="lt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 id="2147483850" r:id="rId12"/>
    <p:sldLayoutId id="2147483851" r:id="rId13"/>
    <p:sldLayoutId id="2147483852" r:id="rId14"/>
    <p:sldLayoutId id="2147483853" r:id="rId15"/>
    <p:sldLayoutId id="2147483854" r:id="rId16"/>
    <p:sldLayoutId id="214748385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fi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BDA28-46A6-449A-9E06-D3C8AB9FD563}"/>
              </a:ext>
            </a:extLst>
          </p:cNvPr>
          <p:cNvSpPr>
            <a:spLocks noGrp="1"/>
          </p:cNvSpPr>
          <p:nvPr>
            <p:ph type="ctrTitle"/>
          </p:nvPr>
        </p:nvSpPr>
        <p:spPr>
          <a:xfrm>
            <a:off x="557213" y="1027288"/>
            <a:ext cx="11341276" cy="1106312"/>
          </a:xfrm>
          <a:solidFill>
            <a:srgbClr val="0070C0"/>
          </a:solidFill>
        </p:spPr>
        <p:txBody>
          <a:bodyPr>
            <a:normAutofit/>
          </a:bodyPr>
          <a:lstStyle/>
          <a:p>
            <a:pPr algn="ctr"/>
            <a:r>
              <a:rPr lang="en-US" sz="4000" dirty="0">
                <a:latin typeface="Times New Roman" panose="02020603050405020304" pitchFamily="18" charset="0"/>
                <a:cs typeface="Times New Roman" panose="02020603050405020304" pitchFamily="18" charset="0"/>
              </a:rPr>
              <a:t>Feminism war imperialism Education</a:t>
            </a:r>
            <a:endParaRPr lang="en-KE" sz="40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DABDF741-2962-4423-BE3A-6F6963CA2A28}"/>
              </a:ext>
            </a:extLst>
          </p:cNvPr>
          <p:cNvSpPr>
            <a:spLocks noGrp="1"/>
          </p:cNvSpPr>
          <p:nvPr>
            <p:ph type="subTitle" idx="1"/>
          </p:nvPr>
        </p:nvSpPr>
        <p:spPr>
          <a:xfrm>
            <a:off x="2414017" y="3566160"/>
            <a:ext cx="9090596" cy="2337503"/>
          </a:xfrm>
        </p:spPr>
        <p:txBody>
          <a:bodyPr>
            <a:normAutofit/>
          </a:bodyPr>
          <a:lstStyle/>
          <a:p>
            <a:pPr algn="ctr"/>
            <a:r>
              <a:rPr lang="en-US" sz="2400" cap="none" dirty="0">
                <a:latin typeface="Times New Roman" panose="02020603050405020304" pitchFamily="18" charset="0"/>
                <a:cs typeface="Times New Roman" panose="02020603050405020304" pitchFamily="18" charset="0"/>
              </a:rPr>
              <a:t>Students’ Name </a:t>
            </a:r>
          </a:p>
          <a:p>
            <a:pPr algn="ctr"/>
            <a:r>
              <a:rPr lang="en-US" sz="2400" cap="none" dirty="0">
                <a:latin typeface="Times New Roman" panose="02020603050405020304" pitchFamily="18" charset="0"/>
                <a:cs typeface="Times New Roman" panose="02020603050405020304" pitchFamily="18" charset="0"/>
              </a:rPr>
              <a:t>Instructors’ Name </a:t>
            </a:r>
          </a:p>
          <a:p>
            <a:pPr algn="ctr"/>
            <a:r>
              <a:rPr lang="en-US" sz="2400" cap="none" dirty="0">
                <a:latin typeface="Times New Roman" panose="02020603050405020304" pitchFamily="18" charset="0"/>
                <a:cs typeface="Times New Roman" panose="02020603050405020304" pitchFamily="18" charset="0"/>
              </a:rPr>
              <a:t>Course Code</a:t>
            </a:r>
          </a:p>
          <a:p>
            <a:pPr algn="ctr"/>
            <a:r>
              <a:rPr lang="en-US" sz="2400" cap="none" dirty="0">
                <a:latin typeface="Times New Roman" panose="02020603050405020304" pitchFamily="18" charset="0"/>
                <a:cs typeface="Times New Roman" panose="02020603050405020304" pitchFamily="18" charset="0"/>
              </a:rPr>
              <a:t>Date </a:t>
            </a:r>
            <a:endParaRPr lang="en-KE"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4495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2A855-5B99-4BD5-920D-EA7C1DA9C36E}"/>
              </a:ext>
            </a:extLst>
          </p:cNvPr>
          <p:cNvSpPr>
            <a:spLocks noGrp="1"/>
          </p:cNvSpPr>
          <p:nvPr>
            <p:ph type="title"/>
          </p:nvPr>
        </p:nvSpPr>
        <p:spPr>
          <a:xfrm>
            <a:off x="905933" y="670377"/>
            <a:ext cx="10515600" cy="1325563"/>
          </a:xfrm>
        </p:spPr>
        <p:txBody>
          <a:bodyPr/>
          <a:lstStyle/>
          <a:p>
            <a:pPr algn="ctr"/>
            <a:r>
              <a:rPr lang="en-US" dirty="0">
                <a:solidFill>
                  <a:srgbClr val="FF0000"/>
                </a:solidFill>
                <a:latin typeface="Times New Roman" panose="02020603050405020304" pitchFamily="18" charset="0"/>
                <a:cs typeface="Times New Roman" panose="02020603050405020304" pitchFamily="18" charset="0"/>
              </a:rPr>
              <a:t>Introduction </a:t>
            </a:r>
            <a:endParaRPr lang="en-KE"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04C46AB-8BA5-4BC4-A377-885EECCDDF75}"/>
              </a:ext>
            </a:extLst>
          </p:cNvPr>
          <p:cNvSpPr>
            <a:spLocks noGrp="1"/>
          </p:cNvSpPr>
          <p:nvPr>
            <p:ph idx="1"/>
          </p:nvPr>
        </p:nvSpPr>
        <p:spPr>
          <a:xfrm>
            <a:off x="770467" y="1995939"/>
            <a:ext cx="11081632" cy="4366838"/>
          </a:xfrm>
        </p:spPr>
        <p:txBody>
          <a:bodyPr>
            <a:normAutofit/>
          </a:bodyPr>
          <a:lstStyle/>
          <a:p>
            <a:r>
              <a:rPr lang="en-US" sz="2400" dirty="0">
                <a:latin typeface="Times New Roman" panose="02020603050405020304" pitchFamily="18" charset="0"/>
                <a:cs typeface="Times New Roman" panose="02020603050405020304" pitchFamily="18" charset="0"/>
              </a:rPr>
              <a:t>Feminism war imperialism education were led by the movements and ideologists.</a:t>
            </a:r>
          </a:p>
          <a:p>
            <a:r>
              <a:rPr lang="en-US" sz="2400" dirty="0">
                <a:latin typeface="Times New Roman" panose="02020603050405020304" pitchFamily="18" charset="0"/>
                <a:cs typeface="Times New Roman" panose="02020603050405020304" pitchFamily="18" charset="0"/>
              </a:rPr>
              <a:t>They had an aim of defining and establishing equal political, cultural and economic rights for all women in the United States.   </a:t>
            </a:r>
          </a:p>
          <a:p>
            <a:r>
              <a:rPr lang="en-US" sz="2400" dirty="0">
                <a:latin typeface="Times New Roman" panose="02020603050405020304" pitchFamily="18" charset="0"/>
                <a:cs typeface="Times New Roman" panose="02020603050405020304" pitchFamily="18" charset="0"/>
              </a:rPr>
              <a:t>The imperialism had a great influence on politics of American culture and happened in about four waves. </a:t>
            </a:r>
          </a:p>
          <a:p>
            <a:r>
              <a:rPr lang="en-US" sz="2400" dirty="0">
                <a:latin typeface="Times New Roman" panose="02020603050405020304" pitchFamily="18" charset="0"/>
                <a:cs typeface="Times New Roman" panose="02020603050405020304" pitchFamily="18" charset="0"/>
              </a:rPr>
              <a:t>The education that was being aired had many goals  but later on the leaders that were influencing the policies decided to have a focus on the rights of women to vote. </a:t>
            </a:r>
            <a:endParaRPr lang="en-KE" sz="24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BAC60D37-B5FE-463C-9490-28D75032B8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84063" y="5124450"/>
            <a:ext cx="3749375" cy="1705447"/>
          </a:xfrm>
          <a:prstGeom prst="rect">
            <a:avLst/>
          </a:prstGeom>
        </p:spPr>
      </p:pic>
      <p:pic>
        <p:nvPicPr>
          <p:cNvPr id="7" name="Picture 6">
            <a:extLst>
              <a:ext uri="{FF2B5EF4-FFF2-40B4-BE49-F238E27FC236}">
                <a16:creationId xmlns:a16="http://schemas.microsoft.com/office/drawing/2014/main" id="{57A55688-D7F7-4156-BC94-3510083DB5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28786" y="85495"/>
            <a:ext cx="1926427" cy="2495325"/>
          </a:xfrm>
          <a:prstGeom prst="rect">
            <a:avLst/>
          </a:prstGeom>
        </p:spPr>
      </p:pic>
    </p:spTree>
    <p:extLst>
      <p:ext uri="{BB962C8B-B14F-4D97-AF65-F5344CB8AC3E}">
        <p14:creationId xmlns:p14="http://schemas.microsoft.com/office/powerpoint/2010/main" val="3363871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F8D7-AAD2-4CF6-9977-544FA39C9BEC}"/>
              </a:ext>
            </a:extLst>
          </p:cNvPr>
          <p:cNvSpPr>
            <a:spLocks noGrp="1"/>
          </p:cNvSpPr>
          <p:nvPr>
            <p:ph type="title"/>
          </p:nvPr>
        </p:nvSpPr>
        <p:spPr>
          <a:xfrm>
            <a:off x="431622" y="652388"/>
            <a:ext cx="10507311" cy="1400530"/>
          </a:xfrm>
        </p:spPr>
        <p:txBody>
          <a:bodyPr>
            <a:normAutofit/>
          </a:bodyPr>
          <a:lstStyle/>
          <a:p>
            <a:pPr algn="ctr"/>
            <a:r>
              <a:rPr lang="en-US" sz="3200" dirty="0">
                <a:solidFill>
                  <a:srgbClr val="FF0000"/>
                </a:solidFill>
                <a:latin typeface="Times New Roman" panose="02020603050405020304" pitchFamily="18" charset="0"/>
                <a:cs typeface="Times New Roman" panose="02020603050405020304" pitchFamily="18" charset="0"/>
              </a:rPr>
              <a:t>Impact of Feminism war imperialism education to America </a:t>
            </a:r>
            <a:endParaRPr lang="en-KE" sz="32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1D87197-0A64-486B-8764-DF25ADF1A954}"/>
              </a:ext>
            </a:extLst>
          </p:cNvPr>
          <p:cNvSpPr>
            <a:spLocks noGrp="1"/>
          </p:cNvSpPr>
          <p:nvPr>
            <p:ph idx="1"/>
          </p:nvPr>
        </p:nvSpPr>
        <p:spPr>
          <a:xfrm>
            <a:off x="709700" y="2052918"/>
            <a:ext cx="10772599" cy="4195481"/>
          </a:xfrm>
        </p:spPr>
        <p:txBody>
          <a:bodyPr>
            <a:normAutofit/>
          </a:bodyPr>
          <a:lstStyle/>
          <a:p>
            <a:r>
              <a:rPr lang="en-US" sz="2400" dirty="0">
                <a:latin typeface="Times New Roman" panose="02020603050405020304" pitchFamily="18" charset="0"/>
                <a:cs typeface="Times New Roman" panose="02020603050405020304" pitchFamily="18" charset="0"/>
              </a:rPr>
              <a:t>The feminist movements helped in bringing a change in the western culture especially for the suffering that women were undergoing in education. </a:t>
            </a:r>
          </a:p>
          <a:p>
            <a:r>
              <a:rPr lang="en-US" sz="2400" dirty="0">
                <a:latin typeface="Times New Roman" panose="02020603050405020304" pitchFamily="18" charset="0"/>
                <a:cs typeface="Times New Roman" panose="02020603050405020304" pitchFamily="18" charset="0"/>
              </a:rPr>
              <a:t>After the education, there was an increase in the pay to women, right to start a divorce processes or even the right to have some property. </a:t>
            </a:r>
          </a:p>
          <a:p>
            <a:r>
              <a:rPr lang="en-US" sz="2400" dirty="0">
                <a:latin typeface="Times New Roman" panose="02020603050405020304" pitchFamily="18" charset="0"/>
                <a:cs typeface="Times New Roman" panose="02020603050405020304" pitchFamily="18" charset="0"/>
              </a:rPr>
              <a:t>The feminists also helped in the understanding that education is a form of socialization that helps in driving patriarchy roles. </a:t>
            </a:r>
          </a:p>
          <a:p>
            <a:r>
              <a:rPr lang="en-US" sz="2400" dirty="0">
                <a:latin typeface="Times New Roman" panose="02020603050405020304" pitchFamily="18" charset="0"/>
                <a:cs typeface="Times New Roman" panose="02020603050405020304" pitchFamily="18" charset="0"/>
              </a:rPr>
              <a:t>The ideas and education focused on males and females but mainly on the females. </a:t>
            </a:r>
            <a:endParaRPr lang="en-KE" sz="24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E3E8BC16-5706-4AFD-AF44-962AC9DD0E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78530" y="1352653"/>
            <a:ext cx="4086831" cy="1571005"/>
          </a:xfrm>
          <a:prstGeom prst="rect">
            <a:avLst/>
          </a:prstGeom>
        </p:spPr>
      </p:pic>
    </p:spTree>
    <p:extLst>
      <p:ext uri="{BB962C8B-B14F-4D97-AF65-F5344CB8AC3E}">
        <p14:creationId xmlns:p14="http://schemas.microsoft.com/office/powerpoint/2010/main" val="1388886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AD401-C8EB-48B6-ABF5-84ECFFA1409C}"/>
              </a:ext>
            </a:extLst>
          </p:cNvPr>
          <p:cNvSpPr>
            <a:spLocks noGrp="1"/>
          </p:cNvSpPr>
          <p:nvPr>
            <p:ph type="title"/>
          </p:nvPr>
        </p:nvSpPr>
        <p:spPr>
          <a:xfrm>
            <a:off x="646111" y="452718"/>
            <a:ext cx="9999311" cy="1400530"/>
          </a:xfrm>
        </p:spPr>
        <p:txBody>
          <a:bodyPr>
            <a:normAutofit/>
          </a:bodyPr>
          <a:lstStyle/>
          <a:p>
            <a:pPr algn="ctr"/>
            <a:r>
              <a:rPr lang="en-US" sz="3200" b="1" dirty="0">
                <a:solidFill>
                  <a:srgbClr val="FF0000"/>
                </a:solidFill>
                <a:latin typeface="Times New Roman" panose="02020603050405020304" pitchFamily="18" charset="0"/>
                <a:cs typeface="Times New Roman" panose="02020603050405020304" pitchFamily="18" charset="0"/>
              </a:rPr>
              <a:t>Reaction of Americans to Feminism war imperialism education </a:t>
            </a:r>
            <a:endParaRPr lang="en-KE" sz="32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C2F3916-BDB6-4FF8-AA48-624D0757D00E}"/>
              </a:ext>
            </a:extLst>
          </p:cNvPr>
          <p:cNvSpPr>
            <a:spLocks noGrp="1"/>
          </p:cNvSpPr>
          <p:nvPr>
            <p:ph idx="1"/>
          </p:nvPr>
        </p:nvSpPr>
        <p:spPr>
          <a:xfrm>
            <a:off x="1103312" y="2052918"/>
            <a:ext cx="10512955" cy="4195481"/>
          </a:xfrm>
        </p:spPr>
        <p:txBody>
          <a:bodyPr>
            <a:noAutofit/>
          </a:bodyPr>
          <a:lstStyle/>
          <a:p>
            <a:r>
              <a:rPr lang="en-US" sz="2000" dirty="0">
                <a:latin typeface="Times New Roman" panose="02020603050405020304" pitchFamily="18" charset="0"/>
                <a:cs typeface="Times New Roman" panose="02020603050405020304" pitchFamily="18" charset="0"/>
              </a:rPr>
              <a:t>There were mixed reactions on the step of imperial education to all people in the society. </a:t>
            </a:r>
          </a:p>
          <a:p>
            <a:r>
              <a:rPr lang="en-US" sz="2000" dirty="0">
                <a:latin typeface="Times New Roman" panose="02020603050405020304" pitchFamily="18" charset="0"/>
                <a:cs typeface="Times New Roman" panose="02020603050405020304" pitchFamily="18" charset="0"/>
              </a:rPr>
              <a:t>There were some negative perceptions in the feminism society where it is believed that there was an increase of promiscuity among all women. </a:t>
            </a:r>
          </a:p>
          <a:p>
            <a:r>
              <a:rPr lang="en-US" sz="2000" dirty="0">
                <a:latin typeface="Times New Roman" panose="02020603050405020304" pitchFamily="18" charset="0"/>
                <a:cs typeface="Times New Roman" panose="02020603050405020304" pitchFamily="18" charset="0"/>
              </a:rPr>
              <a:t>B prinkley says “ Feminism although was underrated helped in forming a basis for the development of rules for people” (</a:t>
            </a:r>
            <a:r>
              <a:rPr lang="en-US" sz="2000" b="0" i="0" dirty="0">
                <a:solidFill>
                  <a:srgbClr val="222222"/>
                </a:solidFill>
                <a:effectLst/>
                <a:latin typeface="Times New Roman" panose="02020603050405020304" pitchFamily="18" charset="0"/>
                <a:cs typeface="Times New Roman" panose="02020603050405020304" pitchFamily="18" charset="0"/>
              </a:rPr>
              <a:t>Brinkley 39)</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Many women were also going against the concept of marriage and also raising some questions on abortion of even the pills they were taking. </a:t>
            </a:r>
          </a:p>
          <a:p>
            <a:r>
              <a:rPr lang="en-US" sz="2000" dirty="0">
                <a:latin typeface="Times New Roman" panose="02020603050405020304" pitchFamily="18" charset="0"/>
                <a:cs typeface="Times New Roman" panose="02020603050405020304" pitchFamily="18" charset="0"/>
              </a:rPr>
              <a:t>The most important bill that was established was that of women such that the society is able to treat all people equally. </a:t>
            </a:r>
            <a:endParaRPr lang="en-KE"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7097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EB4CB-C4D0-4689-B6A2-0BE3D44FBF80}"/>
              </a:ext>
            </a:extLst>
          </p:cNvPr>
          <p:cNvSpPr>
            <a:spLocks noGrp="1"/>
          </p:cNvSpPr>
          <p:nvPr>
            <p:ph type="title"/>
          </p:nvPr>
        </p:nvSpPr>
        <p:spPr>
          <a:xfrm>
            <a:off x="495300" y="499110"/>
            <a:ext cx="10515600" cy="1325563"/>
          </a:xfrm>
        </p:spPr>
        <p:txBody>
          <a:bodyPr>
            <a:normAutofit fontScale="90000"/>
          </a:bodyPr>
          <a:lstStyle/>
          <a:p>
            <a:pPr algn="ctr"/>
            <a:r>
              <a:rPr lang="en-US" dirty="0">
                <a:solidFill>
                  <a:srgbClr val="FF0000"/>
                </a:solidFill>
                <a:latin typeface="Times New Roman" panose="02020603050405020304" pitchFamily="18" charset="0"/>
                <a:cs typeface="Times New Roman" panose="02020603050405020304" pitchFamily="18" charset="0"/>
              </a:rPr>
              <a:t>Role of Feminism war imperialism education to America</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endParaRPr lang="en-KE"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5FB63C6-B8D2-4D2C-896D-E202639923BA}"/>
              </a:ext>
            </a:extLst>
          </p:cNvPr>
          <p:cNvSpPr>
            <a:spLocks noGrp="1"/>
          </p:cNvSpPr>
          <p:nvPr>
            <p:ph idx="1"/>
          </p:nvPr>
        </p:nvSpPr>
        <p:spPr>
          <a:xfrm>
            <a:off x="722489" y="2043288"/>
            <a:ext cx="10453511" cy="4467239"/>
          </a:xfrm>
        </p:spPr>
        <p:txBody>
          <a:bodyPr>
            <a:noAutofit/>
          </a:bodyPr>
          <a:lstStyle/>
          <a:p>
            <a:r>
              <a:rPr lang="en-US" sz="2000" dirty="0">
                <a:latin typeface="Times New Roman" panose="02020603050405020304" pitchFamily="18" charset="0"/>
                <a:cs typeface="Times New Roman" panose="02020603050405020304" pitchFamily="18" charset="0"/>
              </a:rPr>
              <a:t>One of the greatest impacts of imperialism on feminism war was in the right to vote. </a:t>
            </a:r>
          </a:p>
          <a:p>
            <a:r>
              <a:rPr lang="en-US" sz="2000" dirty="0">
                <a:latin typeface="Times New Roman" panose="02020603050405020304" pitchFamily="18" charset="0"/>
                <a:cs typeface="Times New Roman" panose="02020603050405020304" pitchFamily="18" charset="0"/>
              </a:rPr>
              <a:t>The right to vote ensured they had a say in the society and also led to an increase in women that had political offices. </a:t>
            </a:r>
          </a:p>
          <a:p>
            <a:r>
              <a:rPr lang="en-US" sz="2000" dirty="0">
                <a:latin typeface="Times New Roman" panose="02020603050405020304" pitchFamily="18" charset="0"/>
                <a:cs typeface="Times New Roman" panose="02020603050405020304" pitchFamily="18" charset="0"/>
              </a:rPr>
              <a:t>There was also good upholding of the human rights because equality was  promoted. </a:t>
            </a:r>
          </a:p>
          <a:p>
            <a:r>
              <a:rPr lang="en-US" sz="2000" dirty="0">
                <a:latin typeface="Times New Roman" panose="02020603050405020304" pitchFamily="18" charset="0"/>
                <a:cs typeface="Times New Roman" panose="02020603050405020304" pitchFamily="18" charset="0"/>
              </a:rPr>
              <a:t>The author says“ America is a nation of almost unparalleled diversity, I think. And as we certainly are aware today, with our present battles on multiculturalism, the task of melding a single nation out of all of the component parts of the American people is a very difficult one and, I would argue, an unfinished one ”</a:t>
            </a:r>
            <a:r>
              <a:rPr lang="en-US" sz="2000" b="0" i="0" dirty="0">
                <a:solidFill>
                  <a:srgbClr val="222222"/>
                </a:solidFill>
                <a:effectLst/>
                <a:latin typeface="Times New Roman" panose="02020603050405020304" pitchFamily="18" charset="0"/>
                <a:cs typeface="Times New Roman" panose="02020603050405020304" pitchFamily="18" charset="0"/>
              </a:rPr>
              <a:t> (Brinkley 67)</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Feminism had some shortcomings because men and women are different in physical beings and ability and thus equality may not be achieved. </a:t>
            </a:r>
          </a:p>
        </p:txBody>
      </p:sp>
    </p:spTree>
    <p:extLst>
      <p:ext uri="{BB962C8B-B14F-4D97-AF65-F5344CB8AC3E}">
        <p14:creationId xmlns:p14="http://schemas.microsoft.com/office/powerpoint/2010/main" val="1750023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6A594-17DB-4FF7-8B03-8312AF9864E9}"/>
              </a:ext>
            </a:extLst>
          </p:cNvPr>
          <p:cNvSpPr>
            <a:spLocks noGrp="1"/>
          </p:cNvSpPr>
          <p:nvPr>
            <p:ph type="title"/>
          </p:nvPr>
        </p:nvSpPr>
        <p:spPr>
          <a:xfrm>
            <a:off x="646111" y="452718"/>
            <a:ext cx="10473445" cy="1400530"/>
          </a:xfrm>
        </p:spPr>
        <p:txBody>
          <a:bodyPr>
            <a:normAutofit/>
          </a:bodyPr>
          <a:lstStyle/>
          <a:p>
            <a:pPr algn="ctr"/>
            <a:r>
              <a:rPr lang="en-US" sz="3200" dirty="0">
                <a:solidFill>
                  <a:srgbClr val="FF0000"/>
                </a:solidFill>
                <a:latin typeface="Times New Roman" panose="02020603050405020304" pitchFamily="18" charset="0"/>
                <a:cs typeface="Times New Roman" panose="02020603050405020304" pitchFamily="18" charset="0"/>
              </a:rPr>
              <a:t>Personal effect of Feminism war imperialism education </a:t>
            </a:r>
            <a:endParaRPr lang="en-KE" sz="32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3E5171A-1A0B-444B-B53E-A3A9DE0F42B2}"/>
              </a:ext>
            </a:extLst>
          </p:cNvPr>
          <p:cNvSpPr>
            <a:spLocks noGrp="1"/>
          </p:cNvSpPr>
          <p:nvPr>
            <p:ph idx="1"/>
          </p:nvPr>
        </p:nvSpPr>
        <p:spPr>
          <a:xfrm>
            <a:off x="1103312" y="2052918"/>
            <a:ext cx="11212866" cy="4195481"/>
          </a:xfrm>
        </p:spPr>
        <p:txBody>
          <a:bodyPr>
            <a:normAutofit/>
          </a:bodyPr>
          <a:lstStyle/>
          <a:p>
            <a:r>
              <a:rPr lang="en-US" sz="2400" dirty="0">
                <a:latin typeface="Times New Roman" panose="02020603050405020304" pitchFamily="18" charset="0"/>
                <a:cs typeface="Times New Roman" panose="02020603050405020304" pitchFamily="18" charset="0"/>
              </a:rPr>
              <a:t>The education contributed greatly to the equal rights being experienced in the country today. </a:t>
            </a:r>
          </a:p>
          <a:p>
            <a:r>
              <a:rPr lang="en-US" sz="2400" dirty="0">
                <a:latin typeface="Times New Roman" panose="02020603050405020304" pitchFamily="18" charset="0"/>
                <a:cs typeface="Times New Roman" panose="02020603050405020304" pitchFamily="18" charset="0"/>
              </a:rPr>
              <a:t>I have some many empowered women that have had a significant impact on my life and thus it is very important to me. </a:t>
            </a:r>
          </a:p>
          <a:p>
            <a:r>
              <a:rPr lang="en-US" sz="2400" dirty="0">
                <a:latin typeface="Times New Roman" panose="02020603050405020304" pitchFamily="18" charset="0"/>
                <a:cs typeface="Times New Roman" panose="02020603050405020304" pitchFamily="18" charset="0"/>
              </a:rPr>
              <a:t>There is also so much peace because of the respect that genders have for one another and thus living together is easy. </a:t>
            </a:r>
          </a:p>
          <a:p>
            <a:r>
              <a:rPr lang="en-US" sz="2400" dirty="0">
                <a:latin typeface="Times New Roman" panose="02020603050405020304" pitchFamily="18" charset="0"/>
                <a:cs typeface="Times New Roman" panose="02020603050405020304" pitchFamily="18" charset="0"/>
              </a:rPr>
              <a:t>I am happy that women can be helped in roles that were meant for men like having a contribution to the child care or even the domestic labor. </a:t>
            </a:r>
          </a:p>
        </p:txBody>
      </p:sp>
    </p:spTree>
    <p:extLst>
      <p:ext uri="{BB962C8B-B14F-4D97-AF65-F5344CB8AC3E}">
        <p14:creationId xmlns:p14="http://schemas.microsoft.com/office/powerpoint/2010/main" val="137267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C58C4-9AAA-4616-8039-BAC042A609C0}"/>
              </a:ext>
            </a:extLst>
          </p:cNvPr>
          <p:cNvSpPr>
            <a:spLocks noGrp="1"/>
          </p:cNvSpPr>
          <p:nvPr>
            <p:ph type="title"/>
          </p:nvPr>
        </p:nvSpPr>
        <p:spPr>
          <a:xfrm>
            <a:off x="2057222" y="283384"/>
            <a:ext cx="9404723" cy="1400530"/>
          </a:xfrm>
        </p:spPr>
        <p:txBody>
          <a:bodyPr/>
          <a:lstStyle/>
          <a:p>
            <a:pPr algn="ctr"/>
            <a:r>
              <a:rPr lang="en-US" dirty="0">
                <a:latin typeface="Times New Roman" panose="02020603050405020304" pitchFamily="18" charset="0"/>
                <a:cs typeface="Times New Roman" panose="02020603050405020304" pitchFamily="18" charset="0"/>
              </a:rPr>
              <a:t>Work Cited </a:t>
            </a:r>
            <a:endParaRPr lang="en-KE"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1574B3C-EE23-4353-9E8E-E003455E7FE9}"/>
              </a:ext>
            </a:extLst>
          </p:cNvPr>
          <p:cNvSpPr>
            <a:spLocks noGrp="1"/>
          </p:cNvSpPr>
          <p:nvPr>
            <p:ph idx="1"/>
          </p:nvPr>
        </p:nvSpPr>
        <p:spPr>
          <a:xfrm>
            <a:off x="1103312" y="2052918"/>
            <a:ext cx="10445221" cy="4195481"/>
          </a:xfrm>
        </p:spPr>
        <p:txBody>
          <a:bodyPr>
            <a:normAutofit/>
          </a:bodyPr>
          <a:lstStyle/>
          <a:p>
            <a:r>
              <a:rPr lang="en-US" sz="2400" b="0" i="0" dirty="0">
                <a:solidFill>
                  <a:srgbClr val="222222"/>
                </a:solidFill>
                <a:effectLst/>
                <a:latin typeface="Times New Roman" panose="02020603050405020304" pitchFamily="18" charset="0"/>
                <a:cs typeface="Times New Roman" panose="02020603050405020304" pitchFamily="18" charset="0"/>
              </a:rPr>
              <a:t>Brinkley, Alan, John Michael </a:t>
            </a:r>
            <a:r>
              <a:rPr lang="en-US" sz="2400" b="0" i="0" dirty="0" err="1">
                <a:solidFill>
                  <a:srgbClr val="222222"/>
                </a:solidFill>
                <a:effectLst/>
                <a:latin typeface="Times New Roman" panose="02020603050405020304" pitchFamily="18" charset="0"/>
                <a:cs typeface="Times New Roman" panose="02020603050405020304" pitchFamily="18" charset="0"/>
              </a:rPr>
              <a:t>Giggie</a:t>
            </a:r>
            <a:r>
              <a:rPr lang="en-US" sz="2400" b="0" i="0" dirty="0">
                <a:solidFill>
                  <a:srgbClr val="222222"/>
                </a:solidFill>
                <a:effectLst/>
                <a:latin typeface="Times New Roman" panose="02020603050405020304" pitchFamily="18" charset="0"/>
                <a:cs typeface="Times New Roman" panose="02020603050405020304" pitchFamily="18" charset="0"/>
              </a:rPr>
              <a:t>, and Andrew Huebner. </a:t>
            </a:r>
            <a:r>
              <a:rPr lang="en-US" sz="2400" b="0" i="1" dirty="0">
                <a:solidFill>
                  <a:srgbClr val="222222"/>
                </a:solidFill>
                <a:effectLst/>
                <a:latin typeface="Times New Roman" panose="02020603050405020304" pitchFamily="18" charset="0"/>
                <a:cs typeface="Times New Roman" panose="02020603050405020304" pitchFamily="18" charset="0"/>
              </a:rPr>
              <a:t>The unfinished nation: A concise history of the American people</a:t>
            </a:r>
            <a:r>
              <a:rPr lang="en-US" sz="2400" b="0" i="0" dirty="0">
                <a:solidFill>
                  <a:srgbClr val="222222"/>
                </a:solidFill>
                <a:effectLst/>
                <a:latin typeface="Times New Roman" panose="02020603050405020304" pitchFamily="18" charset="0"/>
                <a:cs typeface="Times New Roman" panose="02020603050405020304" pitchFamily="18" charset="0"/>
              </a:rPr>
              <a:t>. McGraw-Hill, 1993.</a:t>
            </a:r>
            <a:endParaRPr lang="en-K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5330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0</TotalTime>
  <Words>1202</Words>
  <Application>Microsoft Office PowerPoint</Application>
  <PresentationFormat>Widescreen</PresentationFormat>
  <Paragraphs>45</Paragraphs>
  <Slides>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Century Gothic</vt:lpstr>
      <vt:lpstr>Times New Roman</vt:lpstr>
      <vt:lpstr>Wingdings 3</vt:lpstr>
      <vt:lpstr>Ion</vt:lpstr>
      <vt:lpstr>Feminism war imperialism Education</vt:lpstr>
      <vt:lpstr>Introduction </vt:lpstr>
      <vt:lpstr>Impact of Feminism war imperialism education to America </vt:lpstr>
      <vt:lpstr>Reaction of Americans to Feminism war imperialism education </vt:lpstr>
      <vt:lpstr>Role of Feminism war imperialism education to America  </vt:lpstr>
      <vt:lpstr>Personal effect of Feminism war imperialism education </vt:lpstr>
      <vt:lpstr>Work Cited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2021-11-22T22:16:35Z</dcterms:created>
  <dcterms:modified xsi:type="dcterms:W3CDTF">2021-11-22T23:49:49Z</dcterms:modified>
</cp:coreProperties>
</file>