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68" r:id="rId4"/>
    <p:sldId id="270" r:id="rId5"/>
    <p:sldId id="258" r:id="rId6"/>
    <p:sldId id="271" r:id="rId7"/>
    <p:sldId id="262" r:id="rId8"/>
    <p:sldId id="272" r:id="rId9"/>
    <p:sldId id="267" r:id="rId10"/>
    <p:sldId id="273" r:id="rId11"/>
    <p:sldId id="269" r:id="rId12"/>
    <p:sldId id="263"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9758" autoAdjust="0"/>
  </p:normalViewPr>
  <p:slideViewPr>
    <p:cSldViewPr snapToGrid="0" snapToObjects="1">
      <p:cViewPr varScale="1">
        <p:scale>
          <a:sx n="57" d="100"/>
          <a:sy n="57" d="100"/>
        </p:scale>
        <p:origin x="1016"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1A0FB2-B9AF-4E91-AD09-07816BA083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06D3286-2451-460F-8A77-A0579C7404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D64275F-159E-4CC8-93C3-BF5B26B033A0}" type="datetimeFigureOut">
              <a:rPr lang="en-US"/>
              <a:pPr>
                <a:defRPr/>
              </a:pPr>
              <a:t>12/8/2021</a:t>
            </a:fld>
            <a:endParaRPr lang="en-US"/>
          </a:p>
        </p:txBody>
      </p:sp>
      <p:sp>
        <p:nvSpPr>
          <p:cNvPr id="4" name="Slide Image Placeholder 3">
            <a:extLst>
              <a:ext uri="{FF2B5EF4-FFF2-40B4-BE49-F238E27FC236}">
                <a16:creationId xmlns:a16="http://schemas.microsoft.com/office/drawing/2014/main" id="{F55742B7-9445-44A3-BCB1-93C33C762D7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FF3F44-269E-4EA3-9871-8DA51787C0B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CE4E0C0-2D4C-42D0-94AC-9D3C05A3209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F9D7E4CB-AE04-444A-995B-11AE17ED698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2063F8C-80F5-4526-81C0-68CE617FFBD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56CF873-1965-480E-8144-68955D2A87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D75245A-7FE1-421C-9168-F2EC7A1A13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57200" eaLnBrk="1" hangingPunct="1">
              <a:spcBef>
                <a:spcPct val="0"/>
              </a:spcBef>
            </a:pPr>
            <a:r>
              <a:rPr lang="en-US" dirty="0"/>
              <a:t>The book presents the events in a concise manner, and not very vividly, traumatizing, and emotively, which entertains and educates the reader. These events tie to the various themes in the book, such as love and gender identity. Janet Mock goes through the journey to self-discovery in terms of gender identity and love. This paper highlights the life story of Janet Mock and how various events contributed to her gender identity confusion and discovery. The book has an interconnection between redefining realness, sexuality, and gender identity</a:t>
            </a:r>
            <a:endParaRPr lang="en-US" altLang="en-US" dirty="0">
              <a:latin typeface="Times New Roman" panose="02020603050405020304" pitchFamily="18" charset="0"/>
              <a:cs typeface="Times New Roman" panose="02020603050405020304" pitchFamily="18" charset="0"/>
            </a:endParaRPr>
          </a:p>
        </p:txBody>
      </p:sp>
      <p:sp>
        <p:nvSpPr>
          <p:cNvPr id="18436" name="Slide Number Placeholder 3">
            <a:extLst>
              <a:ext uri="{FF2B5EF4-FFF2-40B4-BE49-F238E27FC236}">
                <a16:creationId xmlns:a16="http://schemas.microsoft.com/office/drawing/2014/main" id="{5AF50CFB-C434-44EC-9896-69EE227F0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0FEB8F-C967-4B28-88EA-D344045AFBD2}"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8C1DD6B-B586-4562-B8D3-F0D0D278B4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B051F06-D159-486B-A350-E54BB05AB9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spcBef>
                <a:spcPts val="0"/>
              </a:spcBef>
              <a:spcAft>
                <a:spcPts val="0"/>
              </a:spcAft>
              <a:buFont typeface="Wingdings" panose="05000000000000000000" pitchFamily="2"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Her tale has a liberation narrative portrayal. Initially, she was confused about her sexuality, which was aggravated by numerous occurrences in her life. She eventually comes to terms with herself and experiences love and satisfaction. The literature is related to sexuality since it discusses sexual issues such as personality, affection and many relations, child molestation, sexuality, and sexual abuse. The book serves as a resource for women interested in sexuality and transitioning from infancy to womanhood. It serves as a wake-up call to women to get what is truly theirs if they try and work hard to realize their ambitions.</a:t>
            </a:r>
            <a:endParaRPr lang="en-US" altLang="en-US" sz="1200"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p:txBody>
      </p:sp>
      <p:sp>
        <p:nvSpPr>
          <p:cNvPr id="23556" name="Slide Number Placeholder 3">
            <a:extLst>
              <a:ext uri="{FF2B5EF4-FFF2-40B4-BE49-F238E27FC236}">
                <a16:creationId xmlns:a16="http://schemas.microsoft.com/office/drawing/2014/main" id="{28972F73-F9AC-48F0-A62C-6A2CFD8194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0D8F3E-E324-4E43-B331-D3602C913069}"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4EBFBFD-5D59-486B-A8D8-AA10FE87A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13FBBB6-7E92-45E4-9C9C-513B739321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spcBef>
                <a:spcPts val="0"/>
              </a:spcBef>
              <a:spcAft>
                <a:spcPts val="0"/>
              </a:spcAft>
              <a:buFont typeface="Wingdings" panose="05000000000000000000" pitchFamily="2"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majority of her sexual interactions were unpleasant, aggressive, manipulative, and painful. She was sexually abused as a child, but this is not the basis for her transgender. Transgender persons are susceptible to physical and sexual violence. Janet’s journey from childhood to woman included sexual and gender identification challenges and experiences. She had many sexual experiences with males, such as Derek, who took advantage of her, a pattern that she kept for a long time. These events had a tremendous influence on her perception of males and sexuality.</a:t>
            </a:r>
          </a:p>
          <a:p>
            <a:endParaRPr lang="en-US" altLang="en-US" dirty="0">
              <a:latin typeface="Times New Roman" panose="02020603050405020304" pitchFamily="18" charset="0"/>
              <a:cs typeface="Times New Roman" panose="02020603050405020304" pitchFamily="18" charset="0"/>
            </a:endParaRPr>
          </a:p>
        </p:txBody>
      </p:sp>
      <p:sp>
        <p:nvSpPr>
          <p:cNvPr id="19460" name="Slide Number Placeholder 3">
            <a:extLst>
              <a:ext uri="{FF2B5EF4-FFF2-40B4-BE49-F238E27FC236}">
                <a16:creationId xmlns:a16="http://schemas.microsoft.com/office/drawing/2014/main" id="{FB574AF8-88D7-482F-8814-D5F01363AC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80064F-F217-4DC7-AC1B-BAE087C5083F}"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4EBFBFD-5D59-486B-A8D8-AA10FE87A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13FBBB6-7E92-45E4-9C9C-513B739321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spcBef>
                <a:spcPts val="0"/>
              </a:spcBef>
              <a:spcAft>
                <a:spcPts val="0"/>
              </a:spcAft>
              <a:buFont typeface="Wingdings" panose="05000000000000000000" pitchFamily="2"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Her father had certain expectations about acting and conducting herself in the family and society. Society imposes gender stereotypes and obligations on each individual from a young age. On the other hand, Janet departed from such norms and societal standards. His father referred to her as “sissy” because of her actions that were contrary to cultural standards and expectations. Despite these considerations, Janet continues shifting from one gender identity to another.</a:t>
            </a:r>
          </a:p>
          <a:p>
            <a:endParaRPr lang="en-US" altLang="en-US" dirty="0">
              <a:latin typeface="Times New Roman" panose="02020603050405020304" pitchFamily="18" charset="0"/>
              <a:cs typeface="Times New Roman" panose="02020603050405020304" pitchFamily="18" charset="0"/>
            </a:endParaRPr>
          </a:p>
        </p:txBody>
      </p:sp>
      <p:sp>
        <p:nvSpPr>
          <p:cNvPr id="19460" name="Slide Number Placeholder 3">
            <a:extLst>
              <a:ext uri="{FF2B5EF4-FFF2-40B4-BE49-F238E27FC236}">
                <a16:creationId xmlns:a16="http://schemas.microsoft.com/office/drawing/2014/main" id="{FB574AF8-88D7-482F-8814-D5F01363AC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80064F-F217-4DC7-AC1B-BAE087C5083F}"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10490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68E227B-617B-4693-9F54-94380FC48B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13D1E50-5CAE-4B2A-B57C-1DC297D01C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spcBef>
                <a:spcPts val="0"/>
              </a:spcBef>
              <a:spcAft>
                <a:spcPts val="0"/>
              </a:spcAft>
              <a:buFont typeface="Wingdings" panose="05000000000000000000" pitchFamily="2"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Contrary to her previous perspective, these personalities expose Janet to the wonderful aspects of femininity. She is exposed to a variety of scenarios that alter her perspective on sexual matters. According to her, “My grandmother and my two aunts were a showcase in adaptability, inventiveness, and Black womanhood.”  “They seldom spoke about the world’s injustice using terms like interconnectedness and fairness, injustice, and prejudice, which I now use with my social action peers.” They didn’t talk about it because they were too engaged experiencing it, navigating it, and surviving it” </a:t>
            </a:r>
            <a:endParaRPr lang="en-US" altLang="en-US" dirty="0">
              <a:latin typeface="Times New Roman" panose="02020603050405020304" pitchFamily="18" charset="0"/>
              <a:cs typeface="Times New Roman" panose="02020603050405020304" pitchFamily="18" charset="0"/>
            </a:endParaRPr>
          </a:p>
        </p:txBody>
      </p:sp>
      <p:sp>
        <p:nvSpPr>
          <p:cNvPr id="20484" name="Slide Number Placeholder 3">
            <a:extLst>
              <a:ext uri="{FF2B5EF4-FFF2-40B4-BE49-F238E27FC236}">
                <a16:creationId xmlns:a16="http://schemas.microsoft.com/office/drawing/2014/main" id="{EDED2F6C-02F4-4F26-9488-AF5014FE37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0970B3-7BE1-4B88-B330-F9ECCB8C3A03}"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Wingdings" panose="05000000000000000000" pitchFamily="2"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Her mentality shifts at this time, and she has a moment of awareness, consciousness, and self-acceptance. With this advancement, Janet’s dad knows that he cannot change her orientation, and he welcomes her character and gender expression while expressing his love for her. The experiences and connections she experienced as a child have an influence on her path to womanhood. Positive interactions had a significant role in her personality and contentment. It also implies that self-awareness and acceptance ultimately spread to others.</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2063F8C-80F5-4526-81C0-68CE617FFBD7}" type="slidenum">
              <a:rPr lang="en-US" altLang="en-US" smtClean="0"/>
              <a:pPr/>
              <a:t>6</a:t>
            </a:fld>
            <a:endParaRPr lang="en-US" altLang="en-US"/>
          </a:p>
        </p:txBody>
      </p:sp>
    </p:spTree>
    <p:extLst>
      <p:ext uri="{BB962C8B-B14F-4D97-AF65-F5344CB8AC3E}">
        <p14:creationId xmlns:p14="http://schemas.microsoft.com/office/powerpoint/2010/main" val="295940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D18BED7-E44E-4C97-8524-AA148540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E35E1F7-0382-456D-8AC2-1F414FF4EC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spcBef>
                <a:spcPts val="0"/>
              </a:spcBef>
              <a:spcAft>
                <a:spcPts val="0"/>
              </a:spcAft>
              <a:buFont typeface="Wingdings" panose="05000000000000000000" pitchFamily="2"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Affection, gender identification, family, sexuality, and sexual assault are all issues that many individuals face. Janet Mock tells her life narrative, which exemplifies the literary heritage of black women. This situation is especially prevalent in today’s society when minorities struggle with their sexual inclinations and encounters. Individuals from socioeconomically disadvantaged or disadvantaged groups are likewise affected by this circumstance. People should stop categorizing men’s and women’s roles to address difficulties related to gender identification. The social norms and responsibilities may influence human relationships choices.  </a:t>
            </a:r>
          </a:p>
          <a:p>
            <a:pPr indent="457200" eaLnBrk="1" hangingPunct="1">
              <a:spcBef>
                <a:spcPct val="0"/>
              </a:spcBef>
            </a:pPr>
            <a:endParaRPr lang="en-US" altLang="en-US" dirty="0">
              <a:latin typeface="Times New Roman" panose="02020603050405020304" pitchFamily="18" charset="0"/>
              <a:cs typeface="Times New Roman" panose="02020603050405020304" pitchFamily="18" charset="0"/>
            </a:endParaRPr>
          </a:p>
        </p:txBody>
      </p:sp>
      <p:sp>
        <p:nvSpPr>
          <p:cNvPr id="21508" name="Slide Number Placeholder 3">
            <a:extLst>
              <a:ext uri="{FF2B5EF4-FFF2-40B4-BE49-F238E27FC236}">
                <a16:creationId xmlns:a16="http://schemas.microsoft.com/office/drawing/2014/main" id="{C31DD7E7-C6CC-4F31-AA38-292F1E81B9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5761AC-A40C-4CF4-ACCC-7F4F0D156ECF}"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Wingdings" panose="05000000000000000000" pitchFamily="2"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It is important that people understand that aggression is a choice that may be avoided. No one should make apologies for aggressive friends and mates or endorse the idea that violence is associated with mental illness, a shortage of emotion management skills, drugs and alcohol consumption, anxiety, and so on. Violence is a decision that may be avoided. People should be aware of the services accessible to girls and women. Everyone should get acquainted with their society’s facilities for girls and women, such as women’s centers, sanctuaries, and anti-violence groups. Individuals should serve as a helpful resource for the girls in their lives by providing information and making recommendations.</a:t>
            </a:r>
          </a:p>
          <a:p>
            <a:endParaRPr lang="en-US" dirty="0"/>
          </a:p>
        </p:txBody>
      </p:sp>
      <p:sp>
        <p:nvSpPr>
          <p:cNvPr id="4" name="Slide Number Placeholder 3"/>
          <p:cNvSpPr>
            <a:spLocks noGrp="1"/>
          </p:cNvSpPr>
          <p:nvPr>
            <p:ph type="sldNum" sz="quarter" idx="5"/>
          </p:nvPr>
        </p:nvSpPr>
        <p:spPr/>
        <p:txBody>
          <a:bodyPr/>
          <a:lstStyle/>
          <a:p>
            <a:fld id="{F2063F8C-80F5-4526-81C0-68CE617FFBD7}" type="slidenum">
              <a:rPr lang="en-US" altLang="en-US" smtClean="0"/>
              <a:pPr/>
              <a:t>8</a:t>
            </a:fld>
            <a:endParaRPr lang="en-US" altLang="en-US"/>
          </a:p>
        </p:txBody>
      </p:sp>
    </p:spTree>
    <p:extLst>
      <p:ext uri="{BB962C8B-B14F-4D97-AF65-F5344CB8AC3E}">
        <p14:creationId xmlns:p14="http://schemas.microsoft.com/office/powerpoint/2010/main" val="939793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1923887-A173-4B8A-92D6-D18820DBA9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4AA397A-0D73-4DB3-85B9-3610E15477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spcBef>
                <a:spcPts val="0"/>
              </a:spcBef>
              <a:spcAft>
                <a:spcPts val="0"/>
              </a:spcAft>
              <a:buFont typeface="Wingdings" panose="05000000000000000000" pitchFamily="2"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She realizes that reinventing reality necessitates self-discovery of one’s orientation. She feels and is aware of her sexuality as she attempts to shift from infancy to maturity. She ultimately discovers that the transformation takes time, commitment, and teachings. One cannot correctly move to womanhood just by being feminine. Strong familial bonds formed by her grandmother, mother, and aunts aided in her self-realization. As a result, the need for strong family relationships is emphasized. Janet’s experiences might have been different if she had been white or not from the middle class since the desperation was encountered by minorities such as blacks and low-income individuals rather than whites or prosperous people.</a:t>
            </a:r>
          </a:p>
          <a:p>
            <a:endParaRPr lang="en-US" altLang="en-US" dirty="0">
              <a:latin typeface="Times New Roman" panose="02020603050405020304" pitchFamily="18" charset="0"/>
              <a:cs typeface="Times New Roman" panose="02020603050405020304" pitchFamily="18" charset="0"/>
            </a:endParaRPr>
          </a:p>
        </p:txBody>
      </p:sp>
      <p:sp>
        <p:nvSpPr>
          <p:cNvPr id="22532" name="Slide Number Placeholder 3">
            <a:extLst>
              <a:ext uri="{FF2B5EF4-FFF2-40B4-BE49-F238E27FC236}">
                <a16:creationId xmlns:a16="http://schemas.microsoft.com/office/drawing/2014/main" id="{11303EF7-9BB4-4E44-B3C5-900C51079C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64FA79-4B0E-4E12-AB07-B460ED370198}"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Wingdings" panose="05000000000000000000" pitchFamily="2"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Even though there is nothing improper with being too sensitive, it may be beneficial to comprehend oneself and why one behaves in diverse manners. </a:t>
            </a:r>
          </a:p>
          <a:p>
            <a:pPr marL="0" marR="0" indent="0">
              <a:spcBef>
                <a:spcPts val="0"/>
              </a:spcBef>
              <a:spcAft>
                <a:spcPts val="0"/>
              </a:spcAft>
              <a:buFont typeface="Wingdings" panose="05000000000000000000" pitchFamily="2"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Finally, being feminine might sometimes indicate that one is a woman. Feminine attributes are typically associated with women, such as being lovely or kind. Being a woman requires being strong and forceful while yet being nice. It entails being sympathetic and vulnerable to people we care about without feeling faint for doing so.</a:t>
            </a:r>
          </a:p>
          <a:p>
            <a:endParaRPr lang="en-US" dirty="0"/>
          </a:p>
        </p:txBody>
      </p:sp>
      <p:sp>
        <p:nvSpPr>
          <p:cNvPr id="4" name="Slide Number Placeholder 3"/>
          <p:cNvSpPr>
            <a:spLocks noGrp="1"/>
          </p:cNvSpPr>
          <p:nvPr>
            <p:ph type="sldNum" sz="quarter" idx="5"/>
          </p:nvPr>
        </p:nvSpPr>
        <p:spPr/>
        <p:txBody>
          <a:bodyPr/>
          <a:lstStyle/>
          <a:p>
            <a:fld id="{F2063F8C-80F5-4526-81C0-68CE617FFBD7}" type="slidenum">
              <a:rPr lang="en-US" altLang="en-US" smtClean="0"/>
              <a:pPr/>
              <a:t>10</a:t>
            </a:fld>
            <a:endParaRPr lang="en-US" altLang="en-US"/>
          </a:p>
        </p:txBody>
      </p:sp>
    </p:spTree>
    <p:extLst>
      <p:ext uri="{BB962C8B-B14F-4D97-AF65-F5344CB8AC3E}">
        <p14:creationId xmlns:p14="http://schemas.microsoft.com/office/powerpoint/2010/main" val="323967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B19D677-939F-48E9-ACEC-0BCB0635DBEA}"/>
              </a:ext>
            </a:extLst>
          </p:cNvPr>
          <p:cNvSpPr/>
          <p:nvPr/>
        </p:nvSpPr>
        <p:spPr>
          <a:xfrm>
            <a:off x="0" y="4664075"/>
            <a:ext cx="1220152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5">
            <a:extLst>
              <a:ext uri="{FF2B5EF4-FFF2-40B4-BE49-F238E27FC236}">
                <a16:creationId xmlns:a16="http://schemas.microsoft.com/office/drawing/2014/main" id="{31C32970-7735-4E32-AB50-1354CD9149F4}"/>
              </a:ext>
            </a:extLst>
          </p:cNvPr>
          <p:cNvGrpSpPr>
            <a:grpSpLocks/>
          </p:cNvGrpSpPr>
          <p:nvPr/>
        </p:nvGrpSpPr>
        <p:grpSpPr bwMode="auto">
          <a:xfrm>
            <a:off x="-4763" y="4953000"/>
            <a:ext cx="12196763" cy="1911350"/>
            <a:chOff x="-3765" y="4832896"/>
            <a:chExt cx="9147765" cy="2032192"/>
          </a:xfrm>
        </p:grpSpPr>
        <p:sp>
          <p:nvSpPr>
            <p:cNvPr id="6" name="Freeform 16">
              <a:extLst>
                <a:ext uri="{FF2B5EF4-FFF2-40B4-BE49-F238E27FC236}">
                  <a16:creationId xmlns:a16="http://schemas.microsoft.com/office/drawing/2014/main" id="{2F9F7820-A3D5-4094-99B3-83F6AFE8889D}"/>
                </a:ext>
              </a:extLst>
            </p:cNvPr>
            <p:cNvSpPr>
              <a:spLocks/>
            </p:cNvSpPr>
            <p:nvPr/>
          </p:nvSpPr>
          <p:spPr bwMode="auto">
            <a:xfrm>
              <a:off x="1686959" y="4832896"/>
              <a:ext cx="7457041"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7" name="Freeform 18">
              <a:extLst>
                <a:ext uri="{FF2B5EF4-FFF2-40B4-BE49-F238E27FC236}">
                  <a16:creationId xmlns:a16="http://schemas.microsoft.com/office/drawing/2014/main" id="{0DE5F6E9-9DD8-4ECA-BC92-029543E5227D}"/>
                </a:ext>
              </a:extLst>
            </p:cNvPr>
            <p:cNvSpPr>
              <a:spLocks/>
            </p:cNvSpPr>
            <p:nvPr/>
          </p:nvSpPr>
          <p:spPr bwMode="auto">
            <a:xfrm>
              <a:off x="35527" y="5135025"/>
              <a:ext cx="9108473" cy="838869"/>
            </a:xfrm>
            <a:custGeom>
              <a:avLst/>
              <a:gdLst>
                <a:gd name="T0" fmla="*/ 0 w 5760"/>
                <a:gd name="T1" fmla="*/ 0 h 528"/>
                <a:gd name="T2" fmla="*/ 2147483646 w 5760"/>
                <a:gd name="T3" fmla="*/ 0 h 528"/>
                <a:gd name="T4" fmla="*/ 2147483646 w 5760"/>
                <a:gd name="T5" fmla="*/ 1332767423 h 528"/>
                <a:gd name="T6" fmla="*/ 120029433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latin typeface="Arial" charset="0"/>
                <a:cs typeface="Arial" charset="0"/>
              </a:endParaRPr>
            </a:p>
          </p:txBody>
        </p:sp>
        <p:grpSp>
          <p:nvGrpSpPr>
            <p:cNvPr id="8" name="Freeform 18">
              <a:extLst>
                <a:ext uri="{FF2B5EF4-FFF2-40B4-BE49-F238E27FC236}">
                  <a16:creationId xmlns:a16="http://schemas.microsoft.com/office/drawing/2014/main" id="{0133DFD5-51F1-429A-B97F-D7436D412220}"/>
                </a:ext>
              </a:extLst>
            </p:cNvPr>
            <p:cNvGrpSpPr>
              <a:grpSpLocks/>
            </p:cNvGrpSpPr>
            <p:nvPr/>
          </p:nvGrpSpPr>
          <p:grpSpPr bwMode="auto">
            <a:xfrm>
              <a:off x="-193" y="4873405"/>
              <a:ext cx="9144193" cy="1998435"/>
              <a:chOff x="0" y="4991100"/>
              <a:chExt cx="12192000" cy="1879600"/>
            </a:xfrm>
          </p:grpSpPr>
          <p:pic>
            <p:nvPicPr>
              <p:cNvPr id="11" name="Freeform 18">
                <a:extLst>
                  <a:ext uri="{FF2B5EF4-FFF2-40B4-BE49-F238E27FC236}">
                    <a16:creationId xmlns:a16="http://schemas.microsoft.com/office/drawing/2014/main" id="{E05BEF77-BA4B-4EAD-B7B2-1CAD2416116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1100"/>
                <a:ext cx="12192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a:extLst>
                  <a:ext uri="{FF2B5EF4-FFF2-40B4-BE49-F238E27FC236}">
                    <a16:creationId xmlns:a16="http://schemas.microsoft.com/office/drawing/2014/main" id="{157DB9FC-CC57-4F78-9C56-55206DEAEF44}"/>
                  </a:ext>
                </a:extLst>
              </p:cNvPr>
              <p:cNvSpPr txBox="1">
                <a:spLocks noChangeArrowheads="1"/>
              </p:cNvSpPr>
              <p:nvPr/>
            </p:nvSpPr>
            <p:spPr bwMode="auto">
              <a:xfrm>
                <a:off x="0" y="5000625"/>
                <a:ext cx="0" cy="0"/>
              </a:xfrm>
              <a:prstGeom prst="rect">
                <a:avLst/>
              </a:prstGeom>
              <a:noFill/>
              <a:ln w="9525">
                <a:noFill/>
                <a:miter lim="800000"/>
                <a:headEnd/>
                <a:tailEnd/>
              </a:ln>
            </p:spPr>
            <p:txBody>
              <a:bodyPr anchor="ctr"/>
              <a:lstStyle/>
              <a:p>
                <a:pPr algn="ctr" eaLnBrk="1" hangingPunct="1">
                  <a:defRPr/>
                </a:pPr>
                <a:endParaRPr lang="en-US">
                  <a:solidFill>
                    <a:srgbClr val="FFFFFF"/>
                  </a:solidFill>
                  <a:latin typeface="Lucida Sans Unicode" pitchFamily="34" charset="0"/>
                  <a:cs typeface="Arial" charset="0"/>
                </a:endParaRPr>
              </a:p>
            </p:txBody>
          </p:sp>
        </p:grpSp>
        <p:cxnSp>
          <p:nvCxnSpPr>
            <p:cNvPr id="10" name="Straight Connector 9">
              <a:extLst>
                <a:ext uri="{FF2B5EF4-FFF2-40B4-BE49-F238E27FC236}">
                  <a16:creationId xmlns:a16="http://schemas.microsoft.com/office/drawing/2014/main" id="{313A0AA3-6BC3-4574-884B-8DAD01A6595E}"/>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3" name="Date Placeholder 29">
            <a:extLst>
              <a:ext uri="{FF2B5EF4-FFF2-40B4-BE49-F238E27FC236}">
                <a16:creationId xmlns:a16="http://schemas.microsoft.com/office/drawing/2014/main" id="{9512E6B9-FC30-4CF5-A4CA-D63909D6C25E}"/>
              </a:ext>
            </a:extLst>
          </p:cNvPr>
          <p:cNvSpPr>
            <a:spLocks noGrp="1"/>
          </p:cNvSpPr>
          <p:nvPr>
            <p:ph type="dt" sz="half" idx="10"/>
          </p:nvPr>
        </p:nvSpPr>
        <p:spPr/>
        <p:txBody>
          <a:bodyPr/>
          <a:lstStyle>
            <a:lvl1pPr>
              <a:defRPr>
                <a:solidFill>
                  <a:srgbClr val="FFFFFF"/>
                </a:solidFill>
              </a:defRPr>
            </a:lvl1pPr>
            <a:extLst/>
          </a:lstStyle>
          <a:p>
            <a:pPr>
              <a:defRPr/>
            </a:pPr>
            <a:fld id="{2925C09C-3E26-4C4C-9C70-733B31A60009}" type="datetimeFigureOut">
              <a:rPr lang="en-US"/>
              <a:pPr>
                <a:defRPr/>
              </a:pPr>
              <a:t>12/8/2021</a:t>
            </a:fld>
            <a:endParaRPr lang="en-US"/>
          </a:p>
        </p:txBody>
      </p:sp>
      <p:sp>
        <p:nvSpPr>
          <p:cNvPr id="14" name="Footer Placeholder 18">
            <a:extLst>
              <a:ext uri="{FF2B5EF4-FFF2-40B4-BE49-F238E27FC236}">
                <a16:creationId xmlns:a16="http://schemas.microsoft.com/office/drawing/2014/main" id="{8E54BD66-D0A2-42C0-99F6-35B7ADD1F2E1}"/>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5" name="Slide Number Placeholder 26">
            <a:extLst>
              <a:ext uri="{FF2B5EF4-FFF2-40B4-BE49-F238E27FC236}">
                <a16:creationId xmlns:a16="http://schemas.microsoft.com/office/drawing/2014/main" id="{2FCCD293-9B5D-4A1F-999F-E1B654007F8F}"/>
              </a:ext>
            </a:extLst>
          </p:cNvPr>
          <p:cNvSpPr>
            <a:spLocks noGrp="1"/>
          </p:cNvSpPr>
          <p:nvPr>
            <p:ph type="sldNum" sz="quarter" idx="12"/>
          </p:nvPr>
        </p:nvSpPr>
        <p:spPr/>
        <p:txBody>
          <a:bodyPr/>
          <a:lstStyle>
            <a:lvl1pPr>
              <a:defRPr>
                <a:solidFill>
                  <a:srgbClr val="FFFFFF"/>
                </a:solidFill>
              </a:defRPr>
            </a:lvl1pPr>
          </a:lstStyle>
          <a:p>
            <a:fld id="{612A0184-9096-43D0-8097-F6CB1ABA188C}" type="slidenum">
              <a:rPr lang="en-US" altLang="en-US"/>
              <a:pPr/>
              <a:t>‹#›</a:t>
            </a:fld>
            <a:endParaRPr lang="en-US" altLang="en-US"/>
          </a:p>
        </p:txBody>
      </p:sp>
    </p:spTree>
    <p:extLst>
      <p:ext uri="{BB962C8B-B14F-4D97-AF65-F5344CB8AC3E}">
        <p14:creationId xmlns:p14="http://schemas.microsoft.com/office/powerpoint/2010/main" val="265053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ADCB919-3318-431C-95D4-8F09840081C0}"/>
              </a:ext>
            </a:extLst>
          </p:cNvPr>
          <p:cNvSpPr>
            <a:spLocks noGrp="1"/>
          </p:cNvSpPr>
          <p:nvPr>
            <p:ph type="dt" sz="half" idx="10"/>
          </p:nvPr>
        </p:nvSpPr>
        <p:spPr/>
        <p:txBody>
          <a:bodyPr/>
          <a:lstStyle>
            <a:lvl1pPr>
              <a:defRPr/>
            </a:lvl1pPr>
          </a:lstStyle>
          <a:p>
            <a:pPr>
              <a:defRPr/>
            </a:pPr>
            <a:fld id="{FA19A4DA-67CB-4046-A868-345EA8EB2FE3}" type="datetimeFigureOut">
              <a:rPr lang="en-US"/>
              <a:pPr>
                <a:defRPr/>
              </a:pPr>
              <a:t>12/8/2021</a:t>
            </a:fld>
            <a:endParaRPr lang="en-US"/>
          </a:p>
        </p:txBody>
      </p:sp>
      <p:sp>
        <p:nvSpPr>
          <p:cNvPr id="5" name="Footer Placeholder 21">
            <a:extLst>
              <a:ext uri="{FF2B5EF4-FFF2-40B4-BE49-F238E27FC236}">
                <a16:creationId xmlns:a16="http://schemas.microsoft.com/office/drawing/2014/main" id="{EAD5BBEC-FCB3-4A47-8E83-075BFD6F5A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EEA5E419-1863-4B77-AE48-A62F335C9832}"/>
              </a:ext>
            </a:extLst>
          </p:cNvPr>
          <p:cNvSpPr>
            <a:spLocks noGrp="1"/>
          </p:cNvSpPr>
          <p:nvPr>
            <p:ph type="sldNum" sz="quarter" idx="12"/>
          </p:nvPr>
        </p:nvSpPr>
        <p:spPr/>
        <p:txBody>
          <a:bodyPr/>
          <a:lstStyle>
            <a:lvl1pPr>
              <a:defRPr/>
            </a:lvl1pPr>
          </a:lstStyle>
          <a:p>
            <a:fld id="{64FF5F95-2642-46FB-83B4-C41B05B1AD11}" type="slidenum">
              <a:rPr lang="en-US" altLang="en-US"/>
              <a:pPr/>
              <a:t>‹#›</a:t>
            </a:fld>
            <a:endParaRPr lang="en-US" altLang="en-US"/>
          </a:p>
        </p:txBody>
      </p:sp>
    </p:spTree>
    <p:extLst>
      <p:ext uri="{BB962C8B-B14F-4D97-AF65-F5344CB8AC3E}">
        <p14:creationId xmlns:p14="http://schemas.microsoft.com/office/powerpoint/2010/main" val="1126972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9BE135F-0C1F-471D-B301-730DA1675D37}"/>
              </a:ext>
            </a:extLst>
          </p:cNvPr>
          <p:cNvSpPr>
            <a:spLocks noGrp="1"/>
          </p:cNvSpPr>
          <p:nvPr>
            <p:ph type="dt" sz="half" idx="10"/>
          </p:nvPr>
        </p:nvSpPr>
        <p:spPr/>
        <p:txBody>
          <a:bodyPr/>
          <a:lstStyle>
            <a:lvl1pPr>
              <a:defRPr/>
            </a:lvl1pPr>
          </a:lstStyle>
          <a:p>
            <a:pPr>
              <a:defRPr/>
            </a:pPr>
            <a:fld id="{C63B228D-1362-4C92-9EDB-9288A2263278}" type="datetimeFigureOut">
              <a:rPr lang="en-US"/>
              <a:pPr>
                <a:defRPr/>
              </a:pPr>
              <a:t>12/8/2021</a:t>
            </a:fld>
            <a:endParaRPr lang="en-US"/>
          </a:p>
        </p:txBody>
      </p:sp>
      <p:sp>
        <p:nvSpPr>
          <p:cNvPr id="5" name="Footer Placeholder 21">
            <a:extLst>
              <a:ext uri="{FF2B5EF4-FFF2-40B4-BE49-F238E27FC236}">
                <a16:creationId xmlns:a16="http://schemas.microsoft.com/office/drawing/2014/main" id="{130A2E5E-DD53-4A81-B517-1C7CE68500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61D0C870-C64B-410F-8C4B-284F91CCACB6}"/>
              </a:ext>
            </a:extLst>
          </p:cNvPr>
          <p:cNvSpPr>
            <a:spLocks noGrp="1"/>
          </p:cNvSpPr>
          <p:nvPr>
            <p:ph type="sldNum" sz="quarter" idx="12"/>
          </p:nvPr>
        </p:nvSpPr>
        <p:spPr/>
        <p:txBody>
          <a:bodyPr/>
          <a:lstStyle>
            <a:lvl1pPr>
              <a:defRPr/>
            </a:lvl1pPr>
          </a:lstStyle>
          <a:p>
            <a:fld id="{753D30ED-D24D-46A9-920B-22F964F303C4}" type="slidenum">
              <a:rPr lang="en-US" altLang="en-US"/>
              <a:pPr/>
              <a:t>‹#›</a:t>
            </a:fld>
            <a:endParaRPr lang="en-US" altLang="en-US"/>
          </a:p>
        </p:txBody>
      </p:sp>
    </p:spTree>
    <p:extLst>
      <p:ext uri="{BB962C8B-B14F-4D97-AF65-F5344CB8AC3E}">
        <p14:creationId xmlns:p14="http://schemas.microsoft.com/office/powerpoint/2010/main" val="355108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291BE811-3037-4BFF-90C9-EFCDFE1A3BBE}"/>
              </a:ext>
            </a:extLst>
          </p:cNvPr>
          <p:cNvSpPr>
            <a:spLocks noGrp="1"/>
          </p:cNvSpPr>
          <p:nvPr>
            <p:ph type="dt" sz="half" idx="10"/>
          </p:nvPr>
        </p:nvSpPr>
        <p:spPr/>
        <p:txBody>
          <a:bodyPr/>
          <a:lstStyle>
            <a:lvl1pPr>
              <a:defRPr/>
            </a:lvl1pPr>
          </a:lstStyle>
          <a:p>
            <a:pPr>
              <a:defRPr/>
            </a:pPr>
            <a:fld id="{2B9EADA8-7E5C-4CB8-85DF-BFA60165AD96}" type="datetimeFigureOut">
              <a:rPr lang="en-US"/>
              <a:pPr>
                <a:defRPr/>
              </a:pPr>
              <a:t>12/8/2021</a:t>
            </a:fld>
            <a:endParaRPr lang="en-US"/>
          </a:p>
        </p:txBody>
      </p:sp>
      <p:sp>
        <p:nvSpPr>
          <p:cNvPr id="5" name="Footer Placeholder 21">
            <a:extLst>
              <a:ext uri="{FF2B5EF4-FFF2-40B4-BE49-F238E27FC236}">
                <a16:creationId xmlns:a16="http://schemas.microsoft.com/office/drawing/2014/main" id="{A996E7DE-9C9A-4BD9-A393-8422A917F9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82ED6F59-697B-4183-B89D-CACAA7EE13D1}"/>
              </a:ext>
            </a:extLst>
          </p:cNvPr>
          <p:cNvSpPr>
            <a:spLocks noGrp="1"/>
          </p:cNvSpPr>
          <p:nvPr>
            <p:ph type="sldNum" sz="quarter" idx="12"/>
          </p:nvPr>
        </p:nvSpPr>
        <p:spPr/>
        <p:txBody>
          <a:bodyPr/>
          <a:lstStyle>
            <a:lvl1pPr>
              <a:defRPr/>
            </a:lvl1pPr>
          </a:lstStyle>
          <a:p>
            <a:fld id="{FF517825-4357-4D4A-A4E3-F8277985556D}" type="slidenum">
              <a:rPr lang="en-US" altLang="en-US"/>
              <a:pPr/>
              <a:t>‹#›</a:t>
            </a:fld>
            <a:endParaRPr lang="en-US" altLang="en-US"/>
          </a:p>
        </p:txBody>
      </p:sp>
    </p:spTree>
    <p:extLst>
      <p:ext uri="{BB962C8B-B14F-4D97-AF65-F5344CB8AC3E}">
        <p14:creationId xmlns:p14="http://schemas.microsoft.com/office/powerpoint/2010/main" val="406348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3">
            <a:extLst>
              <a:ext uri="{FF2B5EF4-FFF2-40B4-BE49-F238E27FC236}">
                <a16:creationId xmlns:a16="http://schemas.microsoft.com/office/drawing/2014/main" id="{48C24B6D-905B-4775-A5E7-D3F8B5130562}"/>
              </a:ext>
            </a:extLst>
          </p:cNvPr>
          <p:cNvSpPr/>
          <p:nvPr/>
        </p:nvSpPr>
        <p:spPr>
          <a:xfrm>
            <a:off x="4848225" y="3005138"/>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15">
            <a:extLst>
              <a:ext uri="{FF2B5EF4-FFF2-40B4-BE49-F238E27FC236}">
                <a16:creationId xmlns:a16="http://schemas.microsoft.com/office/drawing/2014/main" id="{42D29619-F7F9-4768-A124-206F701ADD5E}"/>
              </a:ext>
            </a:extLst>
          </p:cNvPr>
          <p:cNvSpPr/>
          <p:nvPr/>
        </p:nvSpPr>
        <p:spPr>
          <a:xfrm>
            <a:off x="4600575" y="3005138"/>
            <a:ext cx="24288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E640E1CE-4E1C-4111-8232-2872A3716701}"/>
              </a:ext>
            </a:extLst>
          </p:cNvPr>
          <p:cNvSpPr>
            <a:spLocks noGrp="1"/>
          </p:cNvSpPr>
          <p:nvPr>
            <p:ph type="dt" sz="half" idx="10"/>
          </p:nvPr>
        </p:nvSpPr>
        <p:spPr/>
        <p:txBody>
          <a:bodyPr/>
          <a:lstStyle>
            <a:lvl1pPr>
              <a:defRPr/>
            </a:lvl1pPr>
          </a:lstStyle>
          <a:p>
            <a:pPr>
              <a:defRPr/>
            </a:pPr>
            <a:fld id="{785EC3C8-7FA1-48BB-B927-F9ED14BA40C8}" type="datetimeFigureOut">
              <a:rPr lang="en-US"/>
              <a:pPr>
                <a:defRPr/>
              </a:pPr>
              <a:t>12/8/2021</a:t>
            </a:fld>
            <a:endParaRPr lang="en-US"/>
          </a:p>
        </p:txBody>
      </p:sp>
      <p:sp>
        <p:nvSpPr>
          <p:cNvPr id="7" name="Footer Placeholder 4">
            <a:extLst>
              <a:ext uri="{FF2B5EF4-FFF2-40B4-BE49-F238E27FC236}">
                <a16:creationId xmlns:a16="http://schemas.microsoft.com/office/drawing/2014/main" id="{8B4F2FF7-F645-44B7-B4AC-DA228CEA6FE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C7FC8E69-9598-4CF7-9848-3309C8958D93}"/>
              </a:ext>
            </a:extLst>
          </p:cNvPr>
          <p:cNvSpPr>
            <a:spLocks noGrp="1"/>
          </p:cNvSpPr>
          <p:nvPr>
            <p:ph type="sldNum" sz="quarter" idx="12"/>
          </p:nvPr>
        </p:nvSpPr>
        <p:spPr/>
        <p:txBody>
          <a:bodyPr/>
          <a:lstStyle>
            <a:lvl1pPr>
              <a:defRPr/>
            </a:lvl1pPr>
          </a:lstStyle>
          <a:p>
            <a:fld id="{DB360ADF-D9A1-42A0-8A53-E1A84EBA6486}" type="slidenum">
              <a:rPr lang="en-US" altLang="en-US"/>
              <a:pPr/>
              <a:t>‹#›</a:t>
            </a:fld>
            <a:endParaRPr lang="en-US" altLang="en-US"/>
          </a:p>
        </p:txBody>
      </p:sp>
    </p:spTree>
    <p:extLst>
      <p:ext uri="{BB962C8B-B14F-4D97-AF65-F5344CB8AC3E}">
        <p14:creationId xmlns:p14="http://schemas.microsoft.com/office/powerpoint/2010/main" val="10372738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735399FB-124B-486B-A737-7C82D309C5F3}"/>
              </a:ext>
            </a:extLst>
          </p:cNvPr>
          <p:cNvSpPr>
            <a:spLocks noGrp="1"/>
          </p:cNvSpPr>
          <p:nvPr>
            <p:ph type="dt" sz="half" idx="10"/>
          </p:nvPr>
        </p:nvSpPr>
        <p:spPr/>
        <p:txBody>
          <a:bodyPr/>
          <a:lstStyle>
            <a:lvl1pPr>
              <a:defRPr/>
            </a:lvl1pPr>
          </a:lstStyle>
          <a:p>
            <a:pPr>
              <a:defRPr/>
            </a:pPr>
            <a:fld id="{74D2296B-C764-444B-A653-B6A4E956204D}" type="datetimeFigureOut">
              <a:rPr lang="en-US"/>
              <a:pPr>
                <a:defRPr/>
              </a:pPr>
              <a:t>12/8/2021</a:t>
            </a:fld>
            <a:endParaRPr lang="en-US"/>
          </a:p>
        </p:txBody>
      </p:sp>
      <p:sp>
        <p:nvSpPr>
          <p:cNvPr id="6" name="Footer Placeholder 5">
            <a:extLst>
              <a:ext uri="{FF2B5EF4-FFF2-40B4-BE49-F238E27FC236}">
                <a16:creationId xmlns:a16="http://schemas.microsoft.com/office/drawing/2014/main" id="{D68DD95D-70F8-46A6-986F-66E41720910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D586F48-BC6F-4CC9-9B64-7B754121A025}"/>
              </a:ext>
            </a:extLst>
          </p:cNvPr>
          <p:cNvSpPr>
            <a:spLocks noGrp="1"/>
          </p:cNvSpPr>
          <p:nvPr>
            <p:ph type="sldNum" sz="quarter" idx="12"/>
          </p:nvPr>
        </p:nvSpPr>
        <p:spPr/>
        <p:txBody>
          <a:bodyPr/>
          <a:lstStyle>
            <a:lvl1pPr>
              <a:defRPr/>
            </a:lvl1pPr>
          </a:lstStyle>
          <a:p>
            <a:fld id="{E3200C2C-6F9B-458B-853F-9BD3BDB752D8}" type="slidenum">
              <a:rPr lang="en-US" altLang="en-US"/>
              <a:pPr/>
              <a:t>‹#›</a:t>
            </a:fld>
            <a:endParaRPr lang="en-US" altLang="en-US"/>
          </a:p>
        </p:txBody>
      </p:sp>
    </p:spTree>
    <p:extLst>
      <p:ext uri="{BB962C8B-B14F-4D97-AF65-F5344CB8AC3E}">
        <p14:creationId xmlns:p14="http://schemas.microsoft.com/office/powerpoint/2010/main" val="267008839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989A75-A3A3-4FF2-8A1F-6A626625C103}"/>
              </a:ext>
            </a:extLst>
          </p:cNvPr>
          <p:cNvSpPr>
            <a:spLocks noGrp="1"/>
          </p:cNvSpPr>
          <p:nvPr>
            <p:ph type="dt" sz="half" idx="10"/>
          </p:nvPr>
        </p:nvSpPr>
        <p:spPr/>
        <p:txBody>
          <a:bodyPr/>
          <a:lstStyle>
            <a:lvl1pPr>
              <a:defRPr/>
            </a:lvl1pPr>
          </a:lstStyle>
          <a:p>
            <a:pPr>
              <a:defRPr/>
            </a:pPr>
            <a:fld id="{C04AFACE-5809-46A7-9079-5154F6A51A12}" type="datetimeFigureOut">
              <a:rPr lang="en-US"/>
              <a:pPr>
                <a:defRPr/>
              </a:pPr>
              <a:t>12/8/2021</a:t>
            </a:fld>
            <a:endParaRPr lang="en-US"/>
          </a:p>
        </p:txBody>
      </p:sp>
      <p:sp>
        <p:nvSpPr>
          <p:cNvPr id="8" name="Footer Placeholder 7">
            <a:extLst>
              <a:ext uri="{FF2B5EF4-FFF2-40B4-BE49-F238E27FC236}">
                <a16:creationId xmlns:a16="http://schemas.microsoft.com/office/drawing/2014/main" id="{C1ECF74E-5E49-4F98-8E4B-D36AA55450E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D5ECE408-AE84-47E3-A11B-B60E2615FB30}"/>
              </a:ext>
            </a:extLst>
          </p:cNvPr>
          <p:cNvSpPr>
            <a:spLocks noGrp="1"/>
          </p:cNvSpPr>
          <p:nvPr>
            <p:ph type="sldNum" sz="quarter" idx="12"/>
          </p:nvPr>
        </p:nvSpPr>
        <p:spPr/>
        <p:txBody>
          <a:bodyPr/>
          <a:lstStyle>
            <a:lvl1pPr>
              <a:defRPr/>
            </a:lvl1pPr>
          </a:lstStyle>
          <a:p>
            <a:fld id="{B66D6E36-47C1-48FD-BB8B-509C7D8A67A6}" type="slidenum">
              <a:rPr lang="en-US" altLang="en-US"/>
              <a:pPr/>
              <a:t>‹#›</a:t>
            </a:fld>
            <a:endParaRPr lang="en-US" altLang="en-US"/>
          </a:p>
        </p:txBody>
      </p:sp>
    </p:spTree>
    <p:extLst>
      <p:ext uri="{BB962C8B-B14F-4D97-AF65-F5344CB8AC3E}">
        <p14:creationId xmlns:p14="http://schemas.microsoft.com/office/powerpoint/2010/main" val="49109564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A21531B7-8BCF-4199-97E6-01BEA711ABE2}"/>
              </a:ext>
            </a:extLst>
          </p:cNvPr>
          <p:cNvSpPr>
            <a:spLocks noGrp="1"/>
          </p:cNvSpPr>
          <p:nvPr>
            <p:ph type="dt" sz="half" idx="10"/>
          </p:nvPr>
        </p:nvSpPr>
        <p:spPr/>
        <p:txBody>
          <a:bodyPr/>
          <a:lstStyle>
            <a:lvl1pPr>
              <a:defRPr/>
            </a:lvl1pPr>
          </a:lstStyle>
          <a:p>
            <a:pPr>
              <a:defRPr/>
            </a:pPr>
            <a:fld id="{2A9AFD60-F3B3-4BC7-954D-3D8496D5527A}" type="datetimeFigureOut">
              <a:rPr lang="en-US"/>
              <a:pPr>
                <a:defRPr/>
              </a:pPr>
              <a:t>12/8/2021</a:t>
            </a:fld>
            <a:endParaRPr lang="en-US"/>
          </a:p>
        </p:txBody>
      </p:sp>
      <p:sp>
        <p:nvSpPr>
          <p:cNvPr id="4" name="Footer Placeholder 3">
            <a:extLst>
              <a:ext uri="{FF2B5EF4-FFF2-40B4-BE49-F238E27FC236}">
                <a16:creationId xmlns:a16="http://schemas.microsoft.com/office/drawing/2014/main" id="{57946E4B-D859-484E-BCDE-A828E5B858A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458B9E7-8A82-4ED2-97DE-04354E7BC247}"/>
              </a:ext>
            </a:extLst>
          </p:cNvPr>
          <p:cNvSpPr>
            <a:spLocks noGrp="1"/>
          </p:cNvSpPr>
          <p:nvPr>
            <p:ph type="sldNum" sz="quarter" idx="12"/>
          </p:nvPr>
        </p:nvSpPr>
        <p:spPr/>
        <p:txBody>
          <a:bodyPr/>
          <a:lstStyle>
            <a:lvl1pPr>
              <a:defRPr/>
            </a:lvl1pPr>
          </a:lstStyle>
          <a:p>
            <a:fld id="{25F1A2E7-4A8C-45EF-AC28-855BA95F3B3A}" type="slidenum">
              <a:rPr lang="en-US" altLang="en-US"/>
              <a:pPr/>
              <a:t>‹#›</a:t>
            </a:fld>
            <a:endParaRPr lang="en-US" altLang="en-US"/>
          </a:p>
        </p:txBody>
      </p:sp>
    </p:spTree>
    <p:extLst>
      <p:ext uri="{BB962C8B-B14F-4D97-AF65-F5344CB8AC3E}">
        <p14:creationId xmlns:p14="http://schemas.microsoft.com/office/powerpoint/2010/main" val="112621623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CC3AC06D-A7A2-47A9-A54A-CAAC11870AD1}"/>
              </a:ext>
            </a:extLst>
          </p:cNvPr>
          <p:cNvSpPr>
            <a:spLocks noGrp="1"/>
          </p:cNvSpPr>
          <p:nvPr>
            <p:ph type="dt" sz="half" idx="10"/>
          </p:nvPr>
        </p:nvSpPr>
        <p:spPr/>
        <p:txBody>
          <a:bodyPr/>
          <a:lstStyle>
            <a:lvl1pPr>
              <a:defRPr/>
            </a:lvl1pPr>
          </a:lstStyle>
          <a:p>
            <a:pPr>
              <a:defRPr/>
            </a:pPr>
            <a:fld id="{1E44784C-19A2-406D-B560-6D57AE6A51DD}" type="datetimeFigureOut">
              <a:rPr lang="en-US"/>
              <a:pPr>
                <a:defRPr/>
              </a:pPr>
              <a:t>12/8/2021</a:t>
            </a:fld>
            <a:endParaRPr lang="en-US"/>
          </a:p>
        </p:txBody>
      </p:sp>
      <p:sp>
        <p:nvSpPr>
          <p:cNvPr id="3" name="Footer Placeholder 21">
            <a:extLst>
              <a:ext uri="{FF2B5EF4-FFF2-40B4-BE49-F238E27FC236}">
                <a16:creationId xmlns:a16="http://schemas.microsoft.com/office/drawing/2014/main" id="{7621F359-2DFA-4936-94CB-2D80F44348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E6982C78-08B6-4C57-B01A-F5312E847626}"/>
              </a:ext>
            </a:extLst>
          </p:cNvPr>
          <p:cNvSpPr>
            <a:spLocks noGrp="1"/>
          </p:cNvSpPr>
          <p:nvPr>
            <p:ph type="sldNum" sz="quarter" idx="12"/>
          </p:nvPr>
        </p:nvSpPr>
        <p:spPr/>
        <p:txBody>
          <a:bodyPr/>
          <a:lstStyle>
            <a:lvl1pPr>
              <a:defRPr/>
            </a:lvl1pPr>
          </a:lstStyle>
          <a:p>
            <a:fld id="{35FFDDC1-6AC3-4779-890E-EEB18B9C909A}" type="slidenum">
              <a:rPr lang="en-US" altLang="en-US"/>
              <a:pPr/>
              <a:t>‹#›</a:t>
            </a:fld>
            <a:endParaRPr lang="en-US" altLang="en-US"/>
          </a:p>
        </p:txBody>
      </p:sp>
    </p:spTree>
    <p:extLst>
      <p:ext uri="{BB962C8B-B14F-4D97-AF65-F5344CB8AC3E}">
        <p14:creationId xmlns:p14="http://schemas.microsoft.com/office/powerpoint/2010/main" val="182347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630EFF-B17E-4895-8F5D-6A93269F348C}"/>
              </a:ext>
            </a:extLst>
          </p:cNvPr>
          <p:cNvSpPr>
            <a:spLocks noGrp="1"/>
          </p:cNvSpPr>
          <p:nvPr>
            <p:ph type="dt" sz="half" idx="10"/>
          </p:nvPr>
        </p:nvSpPr>
        <p:spPr/>
        <p:txBody>
          <a:bodyPr/>
          <a:lstStyle>
            <a:lvl1pPr>
              <a:defRPr/>
            </a:lvl1pPr>
          </a:lstStyle>
          <a:p>
            <a:pPr>
              <a:defRPr/>
            </a:pPr>
            <a:fld id="{0B899F67-D634-4538-9232-BDDF53541432}" type="datetimeFigureOut">
              <a:rPr lang="en-US"/>
              <a:pPr>
                <a:defRPr/>
              </a:pPr>
              <a:t>12/8/2021</a:t>
            </a:fld>
            <a:endParaRPr lang="en-US"/>
          </a:p>
        </p:txBody>
      </p:sp>
      <p:sp>
        <p:nvSpPr>
          <p:cNvPr id="6" name="Footer Placeholder 5">
            <a:extLst>
              <a:ext uri="{FF2B5EF4-FFF2-40B4-BE49-F238E27FC236}">
                <a16:creationId xmlns:a16="http://schemas.microsoft.com/office/drawing/2014/main" id="{A5F9D5A1-D834-4B9C-94FF-80B199F565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92F3627-5A94-4440-92AA-2AF081E6AEEB}"/>
              </a:ext>
            </a:extLst>
          </p:cNvPr>
          <p:cNvSpPr>
            <a:spLocks noGrp="1"/>
          </p:cNvSpPr>
          <p:nvPr>
            <p:ph type="sldNum" sz="quarter" idx="12"/>
          </p:nvPr>
        </p:nvSpPr>
        <p:spPr/>
        <p:txBody>
          <a:bodyPr/>
          <a:lstStyle>
            <a:lvl1pPr>
              <a:defRPr/>
            </a:lvl1pPr>
          </a:lstStyle>
          <a:p>
            <a:fld id="{99EA310B-E4C8-40E8-9CDC-5FBC8A7EE27E}" type="slidenum">
              <a:rPr lang="en-US" altLang="en-US"/>
              <a:pPr/>
              <a:t>‹#›</a:t>
            </a:fld>
            <a:endParaRPr lang="en-US" altLang="en-US"/>
          </a:p>
        </p:txBody>
      </p:sp>
    </p:spTree>
    <p:extLst>
      <p:ext uri="{BB962C8B-B14F-4D97-AF65-F5344CB8AC3E}">
        <p14:creationId xmlns:p14="http://schemas.microsoft.com/office/powerpoint/2010/main" val="13637611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3">
            <a:extLst>
              <a:ext uri="{FF2B5EF4-FFF2-40B4-BE49-F238E27FC236}">
                <a16:creationId xmlns:a16="http://schemas.microsoft.com/office/drawing/2014/main" id="{D9A33175-75BA-416F-88B1-5F1DE1C04415}"/>
              </a:ext>
            </a:extLst>
          </p:cNvPr>
          <p:cNvSpPr>
            <a:spLocks/>
          </p:cNvSpPr>
          <p:nvPr/>
        </p:nvSpPr>
        <p:spPr bwMode="auto">
          <a:xfrm>
            <a:off x="955675" y="5002213"/>
            <a:ext cx="5068888"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Freeform 15">
            <a:extLst>
              <a:ext uri="{FF2B5EF4-FFF2-40B4-BE49-F238E27FC236}">
                <a16:creationId xmlns:a16="http://schemas.microsoft.com/office/drawing/2014/main" id="{DADD6DEE-33E3-4662-AD26-CE8C578BA6D3}"/>
              </a:ext>
            </a:extLst>
          </p:cNvPr>
          <p:cNvSpPr>
            <a:spLocks/>
          </p:cNvSpPr>
          <p:nvPr/>
        </p:nvSpPr>
        <p:spPr bwMode="auto">
          <a:xfrm>
            <a:off x="-71438" y="5784850"/>
            <a:ext cx="5068888" cy="838200"/>
          </a:xfrm>
          <a:custGeom>
            <a:avLst/>
            <a:gdLst>
              <a:gd name="T0" fmla="*/ 0 w 5760"/>
              <a:gd name="T1" fmla="*/ 0 h 528"/>
              <a:gd name="T2" fmla="*/ 2147483646 w 5760"/>
              <a:gd name="T3" fmla="*/ 0 h 528"/>
              <a:gd name="T4" fmla="*/ 2147483646 w 5760"/>
              <a:gd name="T5" fmla="*/ 1330642500 h 528"/>
              <a:gd name="T6" fmla="*/ 3717272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latin typeface="Arial" charset="0"/>
              <a:cs typeface="Arial" charset="0"/>
            </a:endParaRPr>
          </a:p>
        </p:txBody>
      </p:sp>
      <p:grpSp>
        <p:nvGrpSpPr>
          <p:cNvPr id="7" name="Right Triangle 15">
            <a:extLst>
              <a:ext uri="{FF2B5EF4-FFF2-40B4-BE49-F238E27FC236}">
                <a16:creationId xmlns:a16="http://schemas.microsoft.com/office/drawing/2014/main" id="{8217F3FD-AF0F-402C-9140-CFC65F302A16}"/>
              </a:ext>
            </a:extLst>
          </p:cNvPr>
          <p:cNvGrpSpPr>
            <a:grpSpLocks/>
          </p:cNvGrpSpPr>
          <p:nvPr/>
        </p:nvGrpSpPr>
        <p:grpSpPr bwMode="auto">
          <a:xfrm>
            <a:off x="-12700" y="5791200"/>
            <a:ext cx="4546600" cy="1079500"/>
            <a:chOff x="-8" y="3648"/>
            <a:chExt cx="2864" cy="680"/>
          </a:xfrm>
        </p:grpSpPr>
        <p:pic>
          <p:nvPicPr>
            <p:cNvPr id="8" name="Right Triangle 15">
              <a:extLst>
                <a:ext uri="{FF2B5EF4-FFF2-40B4-BE49-F238E27FC236}">
                  <a16:creationId xmlns:a16="http://schemas.microsoft.com/office/drawing/2014/main" id="{36CB239B-E07B-4520-A903-2ECA1C6AC4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 y="3648"/>
              <a:ext cx="286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CF1329BE-9625-49F6-84CE-2BEEA23145DF}"/>
                </a:ext>
              </a:extLst>
            </p:cNvPr>
            <p:cNvSpPr txBox="1">
              <a:spLocks noChangeArrowheads="1"/>
            </p:cNvSpPr>
            <p:nvPr/>
          </p:nvSpPr>
          <p:spPr bwMode="auto">
            <a:xfrm>
              <a:off x="233" y="4045"/>
              <a:ext cx="1429" cy="227"/>
            </a:xfrm>
            <a:prstGeom prst="rect">
              <a:avLst/>
            </a:prstGeom>
            <a:noFill/>
            <a:ln w="9525">
              <a:noFill/>
              <a:miter lim="800000"/>
              <a:headEnd/>
              <a:tailEnd/>
            </a:ln>
          </p:spPr>
          <p:txBody>
            <a:bodyPr anchor="ctr"/>
            <a:lstStyle/>
            <a:p>
              <a:pPr algn="ctr" eaLnBrk="1" hangingPunct="1">
                <a:defRPr/>
              </a:pPr>
              <a:endParaRPr lang="en-US">
                <a:solidFill>
                  <a:srgbClr val="FFFFFF"/>
                </a:solidFill>
                <a:latin typeface="Lucida Sans Unicode" pitchFamily="34" charset="0"/>
                <a:cs typeface="Arial" charset="0"/>
              </a:endParaRPr>
            </a:p>
          </p:txBody>
        </p:sp>
      </p:grpSp>
      <p:cxnSp>
        <p:nvCxnSpPr>
          <p:cNvPr id="10" name="Straight Connector 9">
            <a:extLst>
              <a:ext uri="{FF2B5EF4-FFF2-40B4-BE49-F238E27FC236}">
                <a16:creationId xmlns:a16="http://schemas.microsoft.com/office/drawing/2014/main" id="{3E2DA37C-1C90-4AD4-B48E-4641AD9A7624}"/>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1" name="Chevron 22">
            <a:extLst>
              <a:ext uri="{FF2B5EF4-FFF2-40B4-BE49-F238E27FC236}">
                <a16:creationId xmlns:a16="http://schemas.microsoft.com/office/drawing/2014/main" id="{089D079B-CC79-4CDE-A881-975AF05FBCC1}"/>
              </a:ext>
            </a:extLst>
          </p:cNvPr>
          <p:cNvSpPr/>
          <p:nvPr/>
        </p:nvSpPr>
        <p:spPr>
          <a:xfrm>
            <a:off x="11552238" y="4987925"/>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2" name="Chevron 23">
            <a:extLst>
              <a:ext uri="{FF2B5EF4-FFF2-40B4-BE49-F238E27FC236}">
                <a16:creationId xmlns:a16="http://schemas.microsoft.com/office/drawing/2014/main" id="{B9A80757-FEBF-4C38-A30B-AD33FAC17642}"/>
              </a:ext>
            </a:extLst>
          </p:cNvPr>
          <p:cNvSpPr/>
          <p:nvPr/>
        </p:nvSpPr>
        <p:spPr>
          <a:xfrm>
            <a:off x="11303000" y="4987925"/>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3" name="Date Placeholder 4">
            <a:extLst>
              <a:ext uri="{FF2B5EF4-FFF2-40B4-BE49-F238E27FC236}">
                <a16:creationId xmlns:a16="http://schemas.microsoft.com/office/drawing/2014/main" id="{93C7E3BC-AEA1-4BC1-A4E8-33E224759538}"/>
              </a:ext>
            </a:extLst>
          </p:cNvPr>
          <p:cNvSpPr>
            <a:spLocks noGrp="1"/>
          </p:cNvSpPr>
          <p:nvPr>
            <p:ph type="dt" sz="half" idx="10"/>
          </p:nvPr>
        </p:nvSpPr>
        <p:spPr/>
        <p:txBody>
          <a:bodyPr/>
          <a:lstStyle>
            <a:lvl1pPr>
              <a:defRPr>
                <a:solidFill>
                  <a:schemeClr val="tx1"/>
                </a:solidFill>
              </a:defRPr>
            </a:lvl1pPr>
            <a:extLst/>
          </a:lstStyle>
          <a:p>
            <a:pPr>
              <a:defRPr/>
            </a:pPr>
            <a:fld id="{B4CF1D7C-6DEA-46E4-8403-14590EDD4BA9}" type="datetimeFigureOut">
              <a:rPr lang="en-US"/>
              <a:pPr>
                <a:defRPr/>
              </a:pPr>
              <a:t>12/8/2021</a:t>
            </a:fld>
            <a:endParaRPr lang="en-US"/>
          </a:p>
        </p:txBody>
      </p:sp>
      <p:sp>
        <p:nvSpPr>
          <p:cNvPr id="14" name="Footer Placeholder 5">
            <a:extLst>
              <a:ext uri="{FF2B5EF4-FFF2-40B4-BE49-F238E27FC236}">
                <a16:creationId xmlns:a16="http://schemas.microsoft.com/office/drawing/2014/main" id="{A6B0497B-52E4-4379-AA98-3B4735CF2D03}"/>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5" name="Slide Number Placeholder 6">
            <a:extLst>
              <a:ext uri="{FF2B5EF4-FFF2-40B4-BE49-F238E27FC236}">
                <a16:creationId xmlns:a16="http://schemas.microsoft.com/office/drawing/2014/main" id="{4E1591DF-FF29-42B2-87DD-DD4BDD9BE7D3}"/>
              </a:ext>
            </a:extLst>
          </p:cNvPr>
          <p:cNvSpPr>
            <a:spLocks noGrp="1"/>
          </p:cNvSpPr>
          <p:nvPr>
            <p:ph type="sldNum" sz="quarter" idx="12"/>
          </p:nvPr>
        </p:nvSpPr>
        <p:spPr/>
        <p:txBody>
          <a:bodyPr/>
          <a:lstStyle>
            <a:lvl1pPr>
              <a:defRPr/>
            </a:lvl1pPr>
          </a:lstStyle>
          <a:p>
            <a:fld id="{22022080-1466-471E-BE6A-2DB3426F466B}" type="slidenum">
              <a:rPr lang="en-US" altLang="en-US"/>
              <a:pPr/>
              <a:t>‹#›</a:t>
            </a:fld>
            <a:endParaRPr lang="en-US" altLang="en-US"/>
          </a:p>
        </p:txBody>
      </p:sp>
    </p:spTree>
    <p:extLst>
      <p:ext uri="{BB962C8B-B14F-4D97-AF65-F5344CB8AC3E}">
        <p14:creationId xmlns:p14="http://schemas.microsoft.com/office/powerpoint/2010/main" val="366255572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235C463-149B-4F2F-886F-8082B7D4A6AE}"/>
              </a:ext>
            </a:extLst>
          </p:cNvPr>
          <p:cNvSpPr>
            <a:spLocks/>
          </p:cNvSpPr>
          <p:nvPr/>
        </p:nvSpPr>
        <p:spPr bwMode="auto">
          <a:xfrm>
            <a:off x="955675" y="5002213"/>
            <a:ext cx="5068888"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7" name="Freeform 11">
            <a:extLst>
              <a:ext uri="{FF2B5EF4-FFF2-40B4-BE49-F238E27FC236}">
                <a16:creationId xmlns:a16="http://schemas.microsoft.com/office/drawing/2014/main" id="{E128DF47-469A-402C-A78E-72E94AC8505B}"/>
              </a:ext>
            </a:extLst>
          </p:cNvPr>
          <p:cNvSpPr>
            <a:spLocks/>
          </p:cNvSpPr>
          <p:nvPr/>
        </p:nvSpPr>
        <p:spPr bwMode="auto">
          <a:xfrm>
            <a:off x="-71438" y="5784850"/>
            <a:ext cx="5068888" cy="838200"/>
          </a:xfrm>
          <a:custGeom>
            <a:avLst/>
            <a:gdLst>
              <a:gd name="T0" fmla="*/ 0 w 5760"/>
              <a:gd name="T1" fmla="*/ 0 h 528"/>
              <a:gd name="T2" fmla="*/ 2147483646 w 5760"/>
              <a:gd name="T3" fmla="*/ 0 h 528"/>
              <a:gd name="T4" fmla="*/ 2147483646 w 5760"/>
              <a:gd name="T5" fmla="*/ 1330642500 h 528"/>
              <a:gd name="T6" fmla="*/ 3717272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latin typeface="Arial" charset="0"/>
              <a:cs typeface="Arial" charset="0"/>
            </a:endParaRPr>
          </a:p>
        </p:txBody>
      </p:sp>
      <p:grpSp>
        <p:nvGrpSpPr>
          <p:cNvPr id="1028" name="Right Triangle 13">
            <a:extLst>
              <a:ext uri="{FF2B5EF4-FFF2-40B4-BE49-F238E27FC236}">
                <a16:creationId xmlns:a16="http://schemas.microsoft.com/office/drawing/2014/main" id="{5879ED3B-6B17-4328-8574-4C28DC49FB90}"/>
              </a:ext>
            </a:extLst>
          </p:cNvPr>
          <p:cNvGrpSpPr>
            <a:grpSpLocks/>
          </p:cNvGrpSpPr>
          <p:nvPr/>
        </p:nvGrpSpPr>
        <p:grpSpPr bwMode="auto">
          <a:xfrm>
            <a:off x="-12700" y="5791200"/>
            <a:ext cx="4546600" cy="1079500"/>
            <a:chOff x="-8" y="3648"/>
            <a:chExt cx="2864" cy="680"/>
          </a:xfrm>
        </p:grpSpPr>
        <p:pic>
          <p:nvPicPr>
            <p:cNvPr id="1035" name="Right Triangle 13">
              <a:extLst>
                <a:ext uri="{FF2B5EF4-FFF2-40B4-BE49-F238E27FC236}">
                  <a16:creationId xmlns:a16="http://schemas.microsoft.com/office/drawing/2014/main" id="{4123CE75-AE60-4B73-B28F-9A30AFCD8AB1}"/>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 y="3648"/>
              <a:ext cx="286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a:extLst>
                <a:ext uri="{FF2B5EF4-FFF2-40B4-BE49-F238E27FC236}">
                  <a16:creationId xmlns:a16="http://schemas.microsoft.com/office/drawing/2014/main" id="{41FF7450-F98D-4615-9AE1-962DE3ED57CE}"/>
                </a:ext>
              </a:extLst>
            </p:cNvPr>
            <p:cNvSpPr txBox="1">
              <a:spLocks noChangeArrowheads="1"/>
            </p:cNvSpPr>
            <p:nvPr/>
          </p:nvSpPr>
          <p:spPr bwMode="auto">
            <a:xfrm>
              <a:off x="233" y="4045"/>
              <a:ext cx="1429" cy="227"/>
            </a:xfrm>
            <a:prstGeom prst="rect">
              <a:avLst/>
            </a:prstGeom>
            <a:noFill/>
            <a:ln w="9525">
              <a:noFill/>
              <a:miter lim="800000"/>
              <a:headEnd/>
              <a:tailEnd/>
            </a:ln>
          </p:spPr>
          <p:txBody>
            <a:bodyPr anchor="ctr"/>
            <a:lstStyle/>
            <a:p>
              <a:pPr algn="ctr" eaLnBrk="1" hangingPunct="1">
                <a:defRPr/>
              </a:pPr>
              <a:endParaRPr lang="en-US">
                <a:solidFill>
                  <a:srgbClr val="FFFFFF"/>
                </a:solidFill>
                <a:latin typeface="Lucida Sans Unicode" pitchFamily="34" charset="0"/>
                <a:cs typeface="Arial" charset="0"/>
              </a:endParaRPr>
            </a:p>
          </p:txBody>
        </p:sp>
      </p:grpSp>
      <p:cxnSp>
        <p:nvCxnSpPr>
          <p:cNvPr id="15" name="Straight Connector 14">
            <a:extLst>
              <a:ext uri="{FF2B5EF4-FFF2-40B4-BE49-F238E27FC236}">
                <a16:creationId xmlns:a16="http://schemas.microsoft.com/office/drawing/2014/main" id="{6B73E514-DFF9-44B2-B107-0EA710AD25BD}"/>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D5F3A562-8540-4CE6-AA5B-ED82BA07D47B}"/>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1" name="Text Placeholder 29">
            <a:extLst>
              <a:ext uri="{FF2B5EF4-FFF2-40B4-BE49-F238E27FC236}">
                <a16:creationId xmlns:a16="http://schemas.microsoft.com/office/drawing/2014/main" id="{0617396E-F024-4A71-89FD-4D3135C072BD}"/>
              </a:ext>
            </a:extLst>
          </p:cNvPr>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75E4145-9404-458A-8DF3-05A09D69C51F}"/>
              </a:ext>
            </a:extLst>
          </p:cNvPr>
          <p:cNvSpPr>
            <a:spLocks noGrp="1"/>
          </p:cNvSpPr>
          <p:nvPr>
            <p:ph type="dt" sz="half" idx="2"/>
          </p:nvPr>
        </p:nvSpPr>
        <p:spPr>
          <a:xfrm>
            <a:off x="8969375" y="6408738"/>
            <a:ext cx="256063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D013905-C31E-4F66-844F-CCD5CC070F1D}" type="datetimeFigureOut">
              <a:rPr lang="en-US"/>
              <a:pPr>
                <a:defRPr/>
              </a:pPr>
              <a:t>12/8/2021</a:t>
            </a:fld>
            <a:endParaRPr lang="en-US"/>
          </a:p>
        </p:txBody>
      </p:sp>
      <p:sp>
        <p:nvSpPr>
          <p:cNvPr id="22" name="Footer Placeholder 21">
            <a:extLst>
              <a:ext uri="{FF2B5EF4-FFF2-40B4-BE49-F238E27FC236}">
                <a16:creationId xmlns:a16="http://schemas.microsoft.com/office/drawing/2014/main" id="{BF8F7CC9-4257-4BAB-A0FD-5F8281E4EADB}"/>
              </a:ext>
            </a:extLst>
          </p:cNvPr>
          <p:cNvSpPr>
            <a:spLocks noGrp="1"/>
          </p:cNvSpPr>
          <p:nvPr>
            <p:ph type="ftr" sz="quarter" idx="3"/>
          </p:nvPr>
        </p:nvSpPr>
        <p:spPr>
          <a:xfrm>
            <a:off x="5840413" y="6408738"/>
            <a:ext cx="3133725"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a:extLst>
              <a:ext uri="{FF2B5EF4-FFF2-40B4-BE49-F238E27FC236}">
                <a16:creationId xmlns:a16="http://schemas.microsoft.com/office/drawing/2014/main" id="{74BDED64-05EB-425F-8A1C-21CC8ECE8332}"/>
              </a:ext>
            </a:extLst>
          </p:cNvPr>
          <p:cNvSpPr>
            <a:spLocks noGrp="1"/>
          </p:cNvSpPr>
          <p:nvPr>
            <p:ph type="sldNum" sz="quarter" idx="4"/>
          </p:nvPr>
        </p:nvSpPr>
        <p:spPr>
          <a:xfrm>
            <a:off x="11530013" y="6408738"/>
            <a:ext cx="48736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fld id="{3FB24698-DF83-4196-B661-85B3C61BC1F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7" r:id="rId4"/>
    <p:sldLayoutId id="2147483758" r:id="rId5"/>
    <p:sldLayoutId id="2147483759" r:id="rId6"/>
    <p:sldLayoutId id="2147483752" r:id="rId7"/>
    <p:sldLayoutId id="2147483760" r:id="rId8"/>
    <p:sldLayoutId id="2147483761" r:id="rId9"/>
    <p:sldLayoutId id="2147483753" r:id="rId10"/>
    <p:sldLayoutId id="214748375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Title 1">
            <a:extLst>
              <a:ext uri="{FF2B5EF4-FFF2-40B4-BE49-F238E27FC236}">
                <a16:creationId xmlns:a16="http://schemas.microsoft.com/office/drawing/2014/main" id="{B95CE6EF-89D4-48BC-AFDE-04E5C8E86E52}"/>
              </a:ext>
            </a:extLst>
          </p:cNvPr>
          <p:cNvPicPr>
            <a:picLocks noGrp="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bwMode="auto">
          <a:xfrm>
            <a:off x="914400" y="1739900"/>
            <a:ext cx="10363200" cy="1841500"/>
          </a:xfrm>
        </p:spPr>
      </p:pic>
      <p:sp>
        <p:nvSpPr>
          <p:cNvPr id="9219" name="Subtitle 2">
            <a:extLst>
              <a:ext uri="{FF2B5EF4-FFF2-40B4-BE49-F238E27FC236}">
                <a16:creationId xmlns:a16="http://schemas.microsoft.com/office/drawing/2014/main" id="{EB1B628F-BF4A-48A2-92A6-7033539546FD}"/>
              </a:ext>
            </a:extLst>
          </p:cNvPr>
          <p:cNvSpPr>
            <a:spLocks noGrp="1"/>
          </p:cNvSpPr>
          <p:nvPr>
            <p:ph type="subTitle" idx="1"/>
          </p:nvPr>
        </p:nvSpPr>
        <p:spPr>
          <a:xfrm>
            <a:off x="914400" y="3611563"/>
            <a:ext cx="10363200" cy="1200150"/>
          </a:xfrm>
        </p:spPr>
        <p:txBody>
          <a:bodyPr/>
          <a:lstStyle/>
          <a:p>
            <a:pPr marR="0" eaLnBrk="1" hangingPunct="1"/>
            <a:r>
              <a:rPr lang="en-US" altLang="en-US" sz="4400">
                <a:latin typeface="Times New Roman" panose="02020603050405020304" pitchFamily="18" charset="0"/>
                <a:cs typeface="Times New Roman" panose="02020603050405020304" pitchFamily="18" charset="0"/>
              </a:rPr>
              <a:t>Redefining Realness Chapter 1-6 Analysis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D2FC3D-3825-4FAF-A53B-B828CCC6ADA8}"/>
              </a:ext>
            </a:extLst>
          </p:cNvPr>
          <p:cNvSpPr>
            <a:spLocks noGrp="1"/>
          </p:cNvSpPr>
          <p:nvPr>
            <p:ph idx="1"/>
          </p:nvPr>
        </p:nvSpPr>
        <p:spPr>
          <a:xfrm>
            <a:off x="609600" y="1817225"/>
            <a:ext cx="10972800" cy="4189875"/>
          </a:xfrm>
        </p:spPr>
        <p:txBody>
          <a:bodyPr/>
          <a:lstStyle/>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Also, it can be argued that being a woman does not imply that you are weak or unique in any way. The woman must hold herself to a high level, be honest, alert, and educated.</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Although there is nothing improper with being too sensitive, it may be beneficial to comprehend oneself and why one behaves in diverse manners. </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Finally, being feminine might sometimes indicate that one is a woman. Feminine attributes are typically associated with women, such as being lovely or kind.</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Being a woman requires being strong and forceful while yet being nice. It entails being sympathetic and vulnerable to people we care about without feeling faint for doing so.</a:t>
            </a:r>
          </a:p>
        </p:txBody>
      </p:sp>
      <p:sp>
        <p:nvSpPr>
          <p:cNvPr id="3" name="Title 2">
            <a:extLst>
              <a:ext uri="{FF2B5EF4-FFF2-40B4-BE49-F238E27FC236}">
                <a16:creationId xmlns:a16="http://schemas.microsoft.com/office/drawing/2014/main" id="{02AA93E5-D870-4909-9DBE-258D1BAB98B1}"/>
              </a:ext>
            </a:extLst>
          </p:cNvPr>
          <p:cNvSpPr>
            <a:spLocks noGrp="1"/>
          </p:cNvSpPr>
          <p:nvPr>
            <p:ph type="title"/>
          </p:nvPr>
        </p:nvSpPr>
        <p:spPr>
          <a:xfrm>
            <a:off x="609600" y="274638"/>
            <a:ext cx="10972800" cy="1623610"/>
          </a:xfrm>
        </p:spPr>
        <p:txBody>
          <a:bodyPr/>
          <a:lstStyle/>
          <a:p>
            <a:r>
              <a:rPr kumimoji="0" lang="en-US" sz="2800" b="1" i="0" u="none" strike="noStrike" kern="1200" cap="none" spc="0" normalizeH="0" baseline="0" noProof="0" dirty="0">
                <a:ln>
                  <a:noFill/>
                </a:ln>
                <a:solidFill>
                  <a:srgbClr val="00B05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rPr>
              <a:t>Lessons learned from the Desperations </a:t>
            </a:r>
            <a:r>
              <a:rPr kumimoji="0" lang="en-US" sz="2800" b="1" i="0" u="none" strike="noStrike" kern="1200" cap="none" spc="0" normalizeH="0" baseline="0" noProof="0" dirty="0" err="1">
                <a:ln>
                  <a:noFill/>
                </a:ln>
                <a:solidFill>
                  <a:srgbClr val="00B05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rPr>
              <a:t>Cont</a:t>
            </a:r>
            <a:r>
              <a:rPr kumimoji="0" lang="en-US" sz="2800" b="1" i="0" u="none" strike="noStrike" kern="1200" cap="none" spc="0" normalizeH="0" baseline="0" noProof="0" dirty="0">
                <a:ln>
                  <a:noFill/>
                </a:ln>
                <a:solidFill>
                  <a:srgbClr val="00B05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rPr>
              <a:t>’</a:t>
            </a:r>
            <a:endParaRPr lang="en-US" dirty="0"/>
          </a:p>
        </p:txBody>
      </p:sp>
    </p:spTree>
    <p:extLst>
      <p:ext uri="{BB962C8B-B14F-4D97-AF65-F5344CB8AC3E}">
        <p14:creationId xmlns:p14="http://schemas.microsoft.com/office/powerpoint/2010/main" val="121692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a:extLst>
              <a:ext uri="{FF2B5EF4-FFF2-40B4-BE49-F238E27FC236}">
                <a16:creationId xmlns:a16="http://schemas.microsoft.com/office/drawing/2014/main" id="{2F20E7B6-73B7-4F2C-B64E-F6E54A6DCEE0}"/>
              </a:ext>
            </a:extLst>
          </p:cNvPr>
          <p:cNvSpPr>
            <a:spLocks noGrp="1"/>
          </p:cNvSpPr>
          <p:nvPr>
            <p:ph idx="1"/>
          </p:nvPr>
        </p:nvSpPr>
        <p:spPr>
          <a:xfrm>
            <a:off x="609600" y="740781"/>
            <a:ext cx="10972800" cy="5648296"/>
          </a:xfrm>
        </p:spPr>
        <p:txBody>
          <a:bodyPr/>
          <a:lstStyle/>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book explores different situations that show Janet Mock’s difficulty with her gender identification in an excellent portrayal.</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Embracing authenticity is Janet Mock’s book about her path to womanhood, identification, affection, and other issues.</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 Mock’s tale has a liberation narrative portrayal. Initially, she was confused about her sexuality, which was aggravated by numerous occurrences in her life. She eventually comes to terms with herself and experiences love and satisfaction.</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literature is related to sexuality since it discusses sexual issues such as personality, affection and many relations, child molestation, sexuality, and sexual abuse.</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book serves as a resource for women interested in sexuality and transitioning from infancy to womanhood.</a:t>
            </a:r>
          </a:p>
          <a:p>
            <a:pPr marL="34290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serves as a wake-up call to women to get what is truly theirs if they try and work hard to realize their ambitions.</a:t>
            </a:r>
            <a:endParaRPr lang="en-US" altLang="en-US" sz="24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B81DFBC9-1E95-461F-92F6-D847DA4CF668}"/>
              </a:ext>
            </a:extLst>
          </p:cNvPr>
          <p:cNvSpPr>
            <a:spLocks noGrp="1"/>
          </p:cNvSpPr>
          <p:nvPr>
            <p:ph type="title"/>
          </p:nvPr>
        </p:nvSpPr>
        <p:spPr>
          <a:xfrm>
            <a:off x="609600" y="274638"/>
            <a:ext cx="10972800" cy="547165"/>
          </a:xfrm>
        </p:spPr>
        <p:txBody>
          <a:bodyPr>
            <a:normAutofit/>
          </a:bodyPr>
          <a:lstStyle/>
          <a:p>
            <a:r>
              <a:rPr lang="en-US" sz="2800" dirty="0">
                <a:solidFill>
                  <a:srgbClr val="00B050"/>
                </a:solidFill>
                <a:latin typeface="Times New Roman" panose="02020603050405020304" pitchFamily="18" charset="0"/>
                <a:cs typeface="Times New Roman" panose="02020603050405020304" pitchFamily="18" charset="0"/>
              </a:rPr>
              <a:t>Representation, Relevance and Themes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3D68A44A-AD65-4E59-B124-22688768E734}"/>
              </a:ext>
            </a:extLst>
          </p:cNvPr>
          <p:cNvSpPr>
            <a:spLocks noGrp="1"/>
          </p:cNvSpPr>
          <p:nvPr>
            <p:ph idx="1"/>
          </p:nvPr>
        </p:nvSpPr>
        <p:spPr/>
        <p:txBody>
          <a:bodyPr/>
          <a:lstStyle/>
          <a:p>
            <a:pPr marL="0" indent="-457200" eaLnBrk="1" hangingPunct="1">
              <a:lnSpc>
                <a:spcPct val="200000"/>
              </a:lnSpc>
              <a:spcBef>
                <a:spcPts val="0"/>
              </a:spcBef>
              <a:buFont typeface="Wingdings 3" panose="05040102010807070707" pitchFamily="18" charset="2"/>
              <a:buNone/>
            </a:pPr>
            <a:r>
              <a:rPr lang="en-US" altLang="en-KE" sz="2400" dirty="0">
                <a:latin typeface="Times New Roman" panose="02020603050405020304" pitchFamily="18" charset="0"/>
                <a:cs typeface="Times New Roman" panose="02020603050405020304" pitchFamily="18" charset="0"/>
              </a:rPr>
              <a:t>Mock, Janet. “Redefining Realness: My Path to Womanhood, Identity, Love and So Much More.” </a:t>
            </a:r>
            <a:r>
              <a:rPr lang="en-US" altLang="en-KE" sz="2400" i="1" dirty="0">
                <a:latin typeface="Times New Roman" panose="02020603050405020304" pitchFamily="18" charset="0"/>
                <a:cs typeface="Times New Roman" panose="02020603050405020304" pitchFamily="18" charset="0"/>
              </a:rPr>
              <a:t>Simon and Schuster</a:t>
            </a:r>
            <a:r>
              <a:rPr lang="en-US" altLang="en-KE" sz="2400" dirty="0">
                <a:latin typeface="Times New Roman" panose="02020603050405020304" pitchFamily="18" charset="0"/>
                <a:cs typeface="Times New Roman" panose="02020603050405020304" pitchFamily="18" charset="0"/>
              </a:rPr>
              <a:t>, (2014): 1-65. </a:t>
            </a:r>
          </a:p>
        </p:txBody>
      </p:sp>
      <p:pic>
        <p:nvPicPr>
          <p:cNvPr id="16387" name="Title 1">
            <a:extLst>
              <a:ext uri="{FF2B5EF4-FFF2-40B4-BE49-F238E27FC236}">
                <a16:creationId xmlns:a16="http://schemas.microsoft.com/office/drawing/2014/main" id="{2FBE13DD-41AC-467C-998D-63C9BF637194}"/>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609600" y="266700"/>
            <a:ext cx="10972800" cy="11557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49FC4A2B-1E3D-47C6-BDCE-DC1E34010A3E}"/>
              </a:ext>
            </a:extLst>
          </p:cNvPr>
          <p:cNvSpPr>
            <a:spLocks noGrp="1"/>
          </p:cNvSpPr>
          <p:nvPr>
            <p:ph idx="1"/>
          </p:nvPr>
        </p:nvSpPr>
        <p:spPr>
          <a:xfrm>
            <a:off x="609600" y="937846"/>
            <a:ext cx="10972800" cy="5069254"/>
          </a:xfrm>
        </p:spPr>
        <p:txBody>
          <a:bodyPr/>
          <a:lstStyle/>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 Mock’s book, Redefining Realness, depicts her battle with her gender or sexuality.</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With the help of other individuals, new topics such as love, family and sexuality, child rape, and assault violence arise.</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 Mock’s parents gave her the name Charles and labeled her the male gender. This seemed incorrect, and she did not fit within this gender position.</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Following these meetings, she acquired a distorted attitude towards men and sexuality. She believed that males were smarter than women and that females should bow to males or do whatever they desired.</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She believed that women were only sex symbols for women to enjoy and that the female had no voice or pleasure in this.</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She also began to have a bad attitude regarding women. She thought that women were weak and had little chance of becoming anything other than secretaries.</a:t>
            </a:r>
          </a:p>
        </p:txBody>
      </p:sp>
      <p:sp>
        <p:nvSpPr>
          <p:cNvPr id="3" name="Title 2">
            <a:extLst>
              <a:ext uri="{FF2B5EF4-FFF2-40B4-BE49-F238E27FC236}">
                <a16:creationId xmlns:a16="http://schemas.microsoft.com/office/drawing/2014/main" id="{639B0F13-D688-45DA-99B8-E036B7A55830}"/>
              </a:ext>
            </a:extLst>
          </p:cNvPr>
          <p:cNvSpPr>
            <a:spLocks noGrp="1"/>
          </p:cNvSpPr>
          <p:nvPr>
            <p:ph type="title"/>
          </p:nvPr>
        </p:nvSpPr>
        <p:spPr>
          <a:xfrm>
            <a:off x="609600" y="274638"/>
            <a:ext cx="10972800" cy="663208"/>
          </a:xfrm>
        </p:spPr>
        <p:txBody>
          <a:bodyPr>
            <a:normAutofit/>
          </a:bodyPr>
          <a:lstStyle/>
          <a:p>
            <a:r>
              <a:rPr lang="en-US" sz="3200" dirty="0">
                <a:solidFill>
                  <a:srgbClr val="00B050"/>
                </a:solidFill>
                <a:latin typeface="Times New Roman" panose="02020603050405020304" pitchFamily="18" charset="0"/>
                <a:cs typeface="Times New Roman" panose="02020603050405020304" pitchFamily="18" charset="0"/>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8C527E2E-7D3F-4CFC-8171-46CADE7AEB9B}"/>
              </a:ext>
            </a:extLst>
          </p:cNvPr>
          <p:cNvSpPr>
            <a:spLocks noGrp="1"/>
          </p:cNvSpPr>
          <p:nvPr>
            <p:ph idx="1"/>
          </p:nvPr>
        </p:nvSpPr>
        <p:spPr/>
        <p:txBody>
          <a:bodyPr/>
          <a:lstStyle/>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a child, most of her sexual interactions were unpleasant, aggressive, manipulative, and painful.</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 Mock maintains that she was sexually abused as a child, but this is not the basis for her transgender.</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Transgender persons are susceptible to physical and sexual violence.</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Janet’s journey from childhood to woman included sexual and gender identification challenges and experiences.</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She had many sexual experiences with males, such as Derek, who took advantage of her, a pattern that she kept for a long time. These events had a tremendous influence on her perception of males and sexuality.</a:t>
            </a:r>
          </a:p>
          <a:p>
            <a:pPr marL="0" indent="0" eaLnBrk="1" hangingPunct="1">
              <a:spcBef>
                <a:spcPts val="0"/>
              </a:spcBef>
              <a:buNone/>
            </a:pPr>
            <a:endParaRPr lang="en-US" altLang="en-US" sz="18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EF83E99B-FDFB-408A-A43B-7B9BEE321591}"/>
              </a:ext>
            </a:extLst>
          </p:cNvPr>
          <p:cNvSpPr>
            <a:spLocks noGrp="1"/>
          </p:cNvSpPr>
          <p:nvPr>
            <p:ph type="title"/>
          </p:nvPr>
        </p:nvSpPr>
        <p:spPr>
          <a:xfrm>
            <a:off x="609600" y="274637"/>
            <a:ext cx="10972800" cy="1091175"/>
          </a:xfrm>
        </p:spPr>
        <p:txBody>
          <a:bodyPr>
            <a:normAutofit/>
          </a:bodyPr>
          <a:lstStyle/>
          <a:p>
            <a:r>
              <a:rPr lang="en-US" sz="2800" dirty="0">
                <a:solidFill>
                  <a:srgbClr val="00B050"/>
                </a:solidFill>
                <a:latin typeface="Times New Roman" panose="02020603050405020304" pitchFamily="18" charset="0"/>
                <a:cs typeface="Times New Roman" panose="02020603050405020304" pitchFamily="18" charset="0"/>
              </a:rPr>
              <a:t>Family, Love, Sexual Abuse and Child Molestation in Mock’s Childhood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8C527E2E-7D3F-4CFC-8171-46CADE7AEB9B}"/>
              </a:ext>
            </a:extLst>
          </p:cNvPr>
          <p:cNvSpPr>
            <a:spLocks noGrp="1"/>
          </p:cNvSpPr>
          <p:nvPr>
            <p:ph idx="1"/>
          </p:nvPr>
        </p:nvSpPr>
        <p:spPr>
          <a:xfrm>
            <a:off x="609600" y="1284790"/>
            <a:ext cx="10972800" cy="4722310"/>
          </a:xfrm>
        </p:spPr>
        <p:txBody>
          <a:bodyPr/>
          <a:lstStyle/>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 was ideal prey,” Janet asserts. He could smell my loneliness, and I was duped into thinking that he genuinely noticed me. I was a kid, reliant, inexperienced, unsure, naive, and prepared to do whatever was requested of me to get acceptance and love” (Mock 47).</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Janet’s dad had certain expectations about acting and conducting herself in the family and society. Society imposes gender stereotypes and obligations on each individual from a young age.</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On the other hand, Janet departed from such norms and societal standards.</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His father referred to her as “sissy” because of her actions that were contrary to cultural standards and expectations (Mock 31).</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Despite these considerations, Janet continues shifting from one gender identity to another.</a:t>
            </a:r>
          </a:p>
        </p:txBody>
      </p:sp>
      <p:sp>
        <p:nvSpPr>
          <p:cNvPr id="3" name="Title 2">
            <a:extLst>
              <a:ext uri="{FF2B5EF4-FFF2-40B4-BE49-F238E27FC236}">
                <a16:creationId xmlns:a16="http://schemas.microsoft.com/office/drawing/2014/main" id="{EF83E99B-FDFB-408A-A43B-7B9BEE321591}"/>
              </a:ext>
            </a:extLst>
          </p:cNvPr>
          <p:cNvSpPr>
            <a:spLocks noGrp="1"/>
          </p:cNvSpPr>
          <p:nvPr>
            <p:ph type="title"/>
          </p:nvPr>
        </p:nvSpPr>
        <p:spPr/>
        <p:txBody>
          <a:bodyPr>
            <a:normAutofit/>
          </a:bodyPr>
          <a:lstStyle/>
          <a:p>
            <a:r>
              <a:rPr lang="en-US" sz="2800" dirty="0">
                <a:solidFill>
                  <a:srgbClr val="00B050"/>
                </a:solidFill>
                <a:latin typeface="Times New Roman" panose="02020603050405020304" pitchFamily="18" charset="0"/>
                <a:cs typeface="Times New Roman" panose="02020603050405020304" pitchFamily="18" charset="0"/>
              </a:rPr>
              <a:t>Family, Love, Sexual Abuse and Child Molestation in Mock’s Childhood </a:t>
            </a:r>
            <a:r>
              <a:rPr lang="en-US" sz="2800" dirty="0" err="1">
                <a:solidFill>
                  <a:srgbClr val="00B050"/>
                </a:solidFill>
                <a:latin typeface="Times New Roman" panose="02020603050405020304" pitchFamily="18" charset="0"/>
                <a:cs typeface="Times New Roman" panose="02020603050405020304" pitchFamily="18" charset="0"/>
              </a:rPr>
              <a:t>Cont</a:t>
            </a:r>
            <a:r>
              <a:rPr lang="en-US" sz="28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435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9B6F73CD-4E0B-4D52-B0FD-A72CF680AFAB}"/>
              </a:ext>
            </a:extLst>
          </p:cNvPr>
          <p:cNvSpPr>
            <a:spLocks noGrp="1"/>
          </p:cNvSpPr>
          <p:nvPr>
            <p:ph idx="1"/>
          </p:nvPr>
        </p:nvSpPr>
        <p:spPr>
          <a:xfrm>
            <a:off x="609600" y="1169042"/>
            <a:ext cx="10972800" cy="4930815"/>
          </a:xfrm>
        </p:spPr>
        <p:txBody>
          <a:bodyPr/>
          <a:lstStyle/>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Janet’s search to discover her sexuality came to a head during her adolescence.</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 relates with and resonates with the genders of her grandma, mother, and aunts. She has the opportunity to connect with her grandma, aunt Joyce, and Linda.</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Contrary to her previous perspective, these personalities expose Janet to the wonderful aspects of femininity. She is exposed to a variety of scenarios that alter her perspective on sexual matters.</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 says, “My grandmother and my two aunts were a showcase in adaptability, inventiveness, and Black womanhood.” </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“They seldom spoke about the world’s injustice using terms like interconnectedness and fairness, injustice, and prejudice, which I now use with my social action peers.”</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They didn’t talk about it because they were too engaged experiencing it, navigating it, and surviving it” (Mock 65).</a:t>
            </a:r>
          </a:p>
        </p:txBody>
      </p:sp>
      <p:sp>
        <p:nvSpPr>
          <p:cNvPr id="3" name="Title 2">
            <a:extLst>
              <a:ext uri="{FF2B5EF4-FFF2-40B4-BE49-F238E27FC236}">
                <a16:creationId xmlns:a16="http://schemas.microsoft.com/office/drawing/2014/main" id="{3317D35F-3C59-4236-8E9A-8CBD7F5BA683}"/>
              </a:ext>
            </a:extLst>
          </p:cNvPr>
          <p:cNvSpPr>
            <a:spLocks noGrp="1"/>
          </p:cNvSpPr>
          <p:nvPr>
            <p:ph type="title"/>
          </p:nvPr>
        </p:nvSpPr>
        <p:spPr>
          <a:xfrm>
            <a:off x="609600" y="274637"/>
            <a:ext cx="10972800" cy="732359"/>
          </a:xfrm>
        </p:spPr>
        <p:txBody>
          <a:bodyPr>
            <a:noAutofit/>
          </a:bodyPr>
          <a:lstStyle/>
          <a:p>
            <a:r>
              <a:rPr lang="en-US" sz="2800" dirty="0">
                <a:solidFill>
                  <a:srgbClr val="00B050"/>
                </a:solidFill>
                <a:latin typeface="Times New Roman" panose="02020603050405020304" pitchFamily="18" charset="0"/>
                <a:cs typeface="Times New Roman" panose="02020603050405020304" pitchFamily="18" charset="0"/>
              </a:rPr>
              <a:t>Family, Love, Sexual Abuse and Child Molestation in Mock’s  Mock’s Youth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A044-D953-4188-86BE-7EC0D7AFAF76}"/>
              </a:ext>
            </a:extLst>
          </p:cNvPr>
          <p:cNvSpPr>
            <a:spLocks noGrp="1"/>
          </p:cNvSpPr>
          <p:nvPr>
            <p:ph idx="1"/>
          </p:nvPr>
        </p:nvSpPr>
        <p:spPr/>
        <p:txBody>
          <a:bodyPr/>
          <a:lstStyle/>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She now begins to have a non-sexual connection marked by tenderness, care, and consideration as she engages extensively with her grandmother, mother, and aunties. All of them she appreciates and glanced up to in terms of identity.</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Janet’s mentality shifts at this time, and she has a moment of awareness, consciousness, and self-acceptance.</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With this advancement, Janet’s dad knows that he cannot change her orientation, and he welcomes her character and gender expression while expressing his love for her.</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experiences and connections she experienced as a child have an influence on her path to womanhood. Positive interactions had a significant role in her personality and contentment.</a:t>
            </a:r>
          </a:p>
          <a:p>
            <a:pPr marL="34290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also implies that self-awareness and acceptance ultimately spread to others.</a:t>
            </a:r>
            <a:endParaRPr lang="en-US" sz="24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4842313B-BB24-41B9-B70A-7D8EF90BD048}"/>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B05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rPr>
              <a:t>Family, Love, Sexual Abuse and Child Molestation in Mock’s  </a:t>
            </a:r>
            <a:r>
              <a:rPr kumimoji="0" lang="en-US" sz="2800" b="1" i="0" u="none" strike="noStrike" kern="1200" cap="none" spc="0" normalizeH="0" baseline="0" noProof="0" dirty="0" err="1">
                <a:ln>
                  <a:noFill/>
                </a:ln>
                <a:solidFill>
                  <a:srgbClr val="00B05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rPr>
              <a:t>Mock’s</a:t>
            </a:r>
            <a:r>
              <a:rPr kumimoji="0" lang="en-US" sz="2800" b="1" i="0" u="none" strike="noStrike" kern="1200" cap="none" spc="0" normalizeH="0" baseline="0" noProof="0" dirty="0">
                <a:ln>
                  <a:noFill/>
                </a:ln>
                <a:solidFill>
                  <a:srgbClr val="00B05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rPr>
              <a:t> Youth </a:t>
            </a:r>
            <a:r>
              <a:rPr kumimoji="0" lang="en-US" sz="2800" b="1" i="0" u="none" strike="noStrike" kern="1200" cap="none" spc="0" normalizeH="0" baseline="0" noProof="0" dirty="0" err="1">
                <a:ln>
                  <a:noFill/>
                </a:ln>
                <a:solidFill>
                  <a:srgbClr val="00B05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rPr>
              <a:t>Cont</a:t>
            </a:r>
            <a:r>
              <a:rPr kumimoji="0" lang="en-US" sz="2800" b="1" i="0" u="none" strike="noStrike" kern="1200" cap="none" spc="0" normalizeH="0" baseline="0" noProof="0" dirty="0">
                <a:ln>
                  <a:noFill/>
                </a:ln>
                <a:solidFill>
                  <a:srgbClr val="00B05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rPr>
              <a:t>’</a:t>
            </a:r>
            <a:endParaRPr lang="en-US" dirty="0"/>
          </a:p>
        </p:txBody>
      </p:sp>
    </p:spTree>
    <p:extLst>
      <p:ext uri="{BB962C8B-B14F-4D97-AF65-F5344CB8AC3E}">
        <p14:creationId xmlns:p14="http://schemas.microsoft.com/office/powerpoint/2010/main" val="428941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40E11F9C-8F03-47AE-8D47-9B3BDD765FE3}"/>
              </a:ext>
            </a:extLst>
          </p:cNvPr>
          <p:cNvSpPr>
            <a:spLocks noGrp="1"/>
          </p:cNvSpPr>
          <p:nvPr>
            <p:ph idx="1"/>
          </p:nvPr>
        </p:nvSpPr>
        <p:spPr/>
        <p:txBody>
          <a:bodyPr/>
          <a:lstStyle/>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Gender identification, affection, family, sexuality, and sexual assault are all issues that many individuals face.</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 Mock tells her life narrative, which exemplifies the literary heritage of black women.</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situation is especially prevalent in today’s society when minorities struggle with their sexual inclinations and encounters.</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Individuals from socioeconomically disadvantaged or disadvantaged groups are likewise affected by this circumstance.</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People should stop categorizing men’s and women’s roles to address difficulties related to gender identification.</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social norms and responsibilities may influence human relationships choices.  </a:t>
            </a:r>
          </a:p>
        </p:txBody>
      </p:sp>
      <p:sp>
        <p:nvSpPr>
          <p:cNvPr id="3" name="Title 2">
            <a:extLst>
              <a:ext uri="{FF2B5EF4-FFF2-40B4-BE49-F238E27FC236}">
                <a16:creationId xmlns:a16="http://schemas.microsoft.com/office/drawing/2014/main" id="{EB00706A-3D14-4F47-8D32-B8076D3A7064}"/>
              </a:ext>
            </a:extLst>
          </p:cNvPr>
          <p:cNvSpPr>
            <a:spLocks noGrp="1"/>
          </p:cNvSpPr>
          <p:nvPr>
            <p:ph type="title"/>
          </p:nvPr>
        </p:nvSpPr>
        <p:spPr/>
        <p:txBody>
          <a:bodyPr>
            <a:normAutofit/>
          </a:bodyPr>
          <a:lstStyle/>
          <a:p>
            <a:r>
              <a:rPr lang="en-US" sz="2800" dirty="0">
                <a:solidFill>
                  <a:srgbClr val="00B050"/>
                </a:solidFill>
              </a:rPr>
              <a:t>Sexuality in the Modern World and How to Minimize Cases of Violence and Sexual Abuse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828DE2-2FD5-406D-8141-306C7E459C5B}"/>
              </a:ext>
            </a:extLst>
          </p:cNvPr>
          <p:cNvSpPr>
            <a:spLocks noGrp="1"/>
          </p:cNvSpPr>
          <p:nvPr>
            <p:ph idx="1"/>
          </p:nvPr>
        </p:nvSpPr>
        <p:spPr>
          <a:xfrm>
            <a:off x="609600" y="1273215"/>
            <a:ext cx="10972800" cy="4733885"/>
          </a:xfrm>
        </p:spPr>
        <p:txBody>
          <a:bodyPr/>
          <a:lstStyle/>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People should analyze their social positions and communicate sentiments openly and peaceful resistance to have more significant positive relations.</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Individuals must understand that aggression is a choice that may be avoided.</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 one should make apologies for aggressive friends and mates or endorse the idea that violence is associated with mental illness, a shortage of emotion management skills, drugs and alcohol consumption, anxiety, and so on. Violence is a decision that may be avoided.</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Finally, people should be aware of the services accessible to girls and women.</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Everyone should get acquainted with their society’s facilities for girls and women, such as women’s centers, sanctuaries, and anti-violence groups.</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Individuals should serve as a helpful resource for the girls in their lives by providing information and making recommendations.</a:t>
            </a:r>
          </a:p>
        </p:txBody>
      </p:sp>
      <p:sp>
        <p:nvSpPr>
          <p:cNvPr id="3" name="Title 2">
            <a:extLst>
              <a:ext uri="{FF2B5EF4-FFF2-40B4-BE49-F238E27FC236}">
                <a16:creationId xmlns:a16="http://schemas.microsoft.com/office/drawing/2014/main" id="{C600E1CF-586A-46AD-9F77-7DF1C9FE0DD5}"/>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B050"/>
                </a:solidFill>
                <a:effectLst>
                  <a:outerShdw blurRad="31750" dist="25400" dir="5400000" algn="tl" rotWithShape="0">
                    <a:srgbClr val="000000">
                      <a:alpha val="25000"/>
                    </a:srgbClr>
                  </a:outerShdw>
                </a:effectLst>
                <a:uLnTx/>
                <a:uFillTx/>
                <a:latin typeface="Lucida Sans Unicode"/>
                <a:ea typeface="+mj-ea"/>
                <a:cs typeface="+mj-cs"/>
              </a:rPr>
              <a:t>Sexuality in the Modern World and How to Minimize Cases of Violence and Sexual Abuse </a:t>
            </a:r>
            <a:r>
              <a:rPr kumimoji="0" lang="en-US" sz="2800" b="1" i="0" u="none" strike="noStrike" kern="1200" cap="none" spc="0" normalizeH="0" baseline="0" noProof="0" dirty="0" err="1">
                <a:ln>
                  <a:noFill/>
                </a:ln>
                <a:solidFill>
                  <a:srgbClr val="00B050"/>
                </a:solidFill>
                <a:effectLst>
                  <a:outerShdw blurRad="31750" dist="25400" dir="5400000" algn="tl" rotWithShape="0">
                    <a:srgbClr val="000000">
                      <a:alpha val="25000"/>
                    </a:srgbClr>
                  </a:outerShdw>
                </a:effectLst>
                <a:uLnTx/>
                <a:uFillTx/>
                <a:latin typeface="Lucida Sans Unicode"/>
                <a:ea typeface="+mj-ea"/>
                <a:cs typeface="+mj-cs"/>
              </a:rPr>
              <a:t>Cont</a:t>
            </a:r>
            <a:r>
              <a:rPr kumimoji="0" lang="en-US" sz="2800" b="1" i="0" u="none" strike="noStrike" kern="1200" cap="none" spc="0" normalizeH="0" baseline="0" noProof="0" dirty="0">
                <a:ln>
                  <a:noFill/>
                </a:ln>
                <a:solidFill>
                  <a:srgbClr val="00B050"/>
                </a:solidFill>
                <a:effectLst>
                  <a:outerShdw blurRad="31750" dist="25400" dir="5400000" algn="tl" rotWithShape="0">
                    <a:srgbClr val="000000">
                      <a:alpha val="25000"/>
                    </a:srgbClr>
                  </a:outerShdw>
                </a:effectLst>
                <a:uLnTx/>
                <a:uFillTx/>
                <a:latin typeface="Lucida Sans Unicode"/>
                <a:ea typeface="+mj-ea"/>
                <a:cs typeface="+mj-cs"/>
              </a:rPr>
              <a:t>’</a:t>
            </a:r>
            <a:endParaRPr lang="en-US" dirty="0"/>
          </a:p>
        </p:txBody>
      </p:sp>
    </p:spTree>
    <p:extLst>
      <p:ext uri="{BB962C8B-B14F-4D97-AF65-F5344CB8AC3E}">
        <p14:creationId xmlns:p14="http://schemas.microsoft.com/office/powerpoint/2010/main" val="81307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id="{5E963121-2D54-4736-98C8-AFF4295E8B86}"/>
              </a:ext>
            </a:extLst>
          </p:cNvPr>
          <p:cNvSpPr>
            <a:spLocks noGrp="1"/>
          </p:cNvSpPr>
          <p:nvPr>
            <p:ph idx="1"/>
          </p:nvPr>
        </p:nvSpPr>
        <p:spPr>
          <a:xfrm>
            <a:off x="609600" y="1342662"/>
            <a:ext cx="10972800" cy="4664439"/>
          </a:xfrm>
        </p:spPr>
        <p:txBody>
          <a:bodyPr/>
          <a:lstStyle/>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 learns various lessons as she grows from desperation in infancy through adolescence to adulthood.</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She discovers that reinventing reality necessitates self-discovery of one’s orientation. She feels and is aware of her sexuality as she attempts to shift from infancy to maturity.</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She ultimately discovers that the transformation takes time, commitment, and teachings. One cannot correctly move to womanhood just by being feminine.</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Strong familial bonds formed by her grandmother, mother, and aunts aided in her self-realization. As a result, the need for strong family relationships is emphasized.</a:t>
            </a:r>
          </a:p>
          <a:p>
            <a:pPr marL="342900" marR="0" indent="-342900">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Janet’s experiences might have been different if she had been white or not from the middle class since the desperation was encountered by minorities such as blacks and low-income individuals rather than whites or prosperous people.</a:t>
            </a:r>
          </a:p>
        </p:txBody>
      </p:sp>
      <p:sp>
        <p:nvSpPr>
          <p:cNvPr id="3" name="Title 2">
            <a:extLst>
              <a:ext uri="{FF2B5EF4-FFF2-40B4-BE49-F238E27FC236}">
                <a16:creationId xmlns:a16="http://schemas.microsoft.com/office/drawing/2014/main" id="{4F5B575F-E2E9-4D44-BE0C-1E364B96A0F9}"/>
              </a:ext>
            </a:extLst>
          </p:cNvPr>
          <p:cNvSpPr>
            <a:spLocks noGrp="1"/>
          </p:cNvSpPr>
          <p:nvPr>
            <p:ph type="title"/>
          </p:nvPr>
        </p:nvSpPr>
        <p:spPr>
          <a:xfrm>
            <a:off x="609600" y="0"/>
            <a:ext cx="10972800" cy="1342662"/>
          </a:xfrm>
        </p:spPr>
        <p:txBody>
          <a:bodyPr>
            <a:normAutofit/>
          </a:bodyPr>
          <a:lstStyle/>
          <a:p>
            <a:r>
              <a:rPr lang="en-US" sz="2800" dirty="0">
                <a:solidFill>
                  <a:srgbClr val="00B050"/>
                </a:solidFill>
                <a:latin typeface="Times New Roman" panose="02020603050405020304" pitchFamily="18" charset="0"/>
                <a:cs typeface="Times New Roman" panose="02020603050405020304" pitchFamily="18" charset="0"/>
              </a:rPr>
              <a:t>Lessons learned from the Desperations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912</TotalTime>
  <Words>2508</Words>
  <Application>Microsoft Office PowerPoint</Application>
  <PresentationFormat>Widescreen</PresentationFormat>
  <Paragraphs>87</Paragraphs>
  <Slides>12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Lucida Sans Unicode</vt:lpstr>
      <vt:lpstr>Times New Roman</vt:lpstr>
      <vt:lpstr>Verdana</vt:lpstr>
      <vt:lpstr>Wingdings</vt:lpstr>
      <vt:lpstr>Wingdings 2</vt:lpstr>
      <vt:lpstr>Wingdings 3</vt:lpstr>
      <vt:lpstr>Concourse</vt:lpstr>
      <vt:lpstr>PowerPoint Presentation</vt:lpstr>
      <vt:lpstr>Introduction</vt:lpstr>
      <vt:lpstr>Family, Love, Sexual Abuse and Child Molestation in Mock’s Childhood</vt:lpstr>
      <vt:lpstr>Family, Love, Sexual Abuse and Child Molestation in Mock’s Childhood Cont’</vt:lpstr>
      <vt:lpstr>Family, Love, Sexual Abuse and Child Molestation in Mock’s  Mock’s Youth</vt:lpstr>
      <vt:lpstr>Family, Love, Sexual Abuse and Child Molestation in Mock’s  Mock’s Youth Cont’</vt:lpstr>
      <vt:lpstr>Sexuality in the Modern World and How to Minimize Cases of Violence and Sexual Abuse</vt:lpstr>
      <vt:lpstr>Sexuality in the Modern World and How to Minimize Cases of Violence and Sexual Abuse Cont’</vt:lpstr>
      <vt:lpstr>Lessons learned from the Desperations</vt:lpstr>
      <vt:lpstr>Lessons learned from the Desperations Cont’</vt:lpstr>
      <vt:lpstr>Representation, Relevance and Themes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and Last Name Class Professor November 9, 2021</dc:title>
  <dc:creator>User</dc:creator>
  <cp:lastModifiedBy>John Mugo</cp:lastModifiedBy>
  <cp:revision>43</cp:revision>
  <dcterms:created xsi:type="dcterms:W3CDTF">2021-11-09T03:16:17Z</dcterms:created>
  <dcterms:modified xsi:type="dcterms:W3CDTF">2021-12-07T22:15:13Z</dcterms:modified>
</cp:coreProperties>
</file>