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5"/>
  </p:notesMasterIdLst>
  <p:sldIdLst>
    <p:sldId id="256" r:id="rId2"/>
    <p:sldId id="270" r:id="rId3"/>
    <p:sldId id="257" r:id="rId4"/>
    <p:sldId id="271" r:id="rId5"/>
    <p:sldId id="259" r:id="rId6"/>
    <p:sldId id="272" r:id="rId7"/>
    <p:sldId id="273" r:id="rId8"/>
    <p:sldId id="268" r:id="rId9"/>
    <p:sldId id="274" r:id="rId10"/>
    <p:sldId id="265" r:id="rId11"/>
    <p:sldId id="266" r:id="rId12"/>
    <p:sldId id="267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40" autoAdjust="0"/>
  </p:normalViewPr>
  <p:slideViewPr>
    <p:cSldViewPr>
      <p:cViewPr varScale="1">
        <p:scale>
          <a:sx n="44" d="100"/>
          <a:sy n="44" d="100"/>
        </p:scale>
        <p:origin x="71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56DE8-2381-415A-BA38-275CBE017CB9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07089-4267-49B1-88B2-2332F8DF6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7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Abortion can be</a:t>
            </a:r>
            <a:r>
              <a:rPr lang="en-US" baseline="0" dirty="0" smtClean="0"/>
              <a:t> done safely by trained and qualified professionals and according to WHO standards, or unsafely by untrained people.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0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Train healthcare providers appropriately and sensitize communities</a:t>
            </a:r>
            <a:r>
              <a:rPr lang="en-US" baseline="0" dirty="0" smtClean="0"/>
              <a:t> about safe abortion. Address any barriers to safe abortion and create awareness on acceptable circumstances where safe abortion is allowed.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70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Unsafe abortion needs to be addressed and create</a:t>
            </a:r>
            <a:r>
              <a:rPr lang="en-US" baseline="0" dirty="0" smtClean="0"/>
              <a:t> awareness on safe abortion. More </a:t>
            </a:r>
            <a:r>
              <a:rPr lang="en-US" baseline="0" dirty="0" err="1" smtClean="0"/>
              <a:t>investiment</a:t>
            </a:r>
            <a:r>
              <a:rPr lang="en-US" baseline="0" dirty="0" smtClean="0"/>
              <a:t> relating to safe </a:t>
            </a:r>
            <a:r>
              <a:rPr lang="en-US" baseline="0" smtClean="0"/>
              <a:t>abortion should be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1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Adolescents are the most affected as a result of unsafe and illegal abortions.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35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Rogue healthcare providers have fueled unsafe abortions and ride on the ignorance of victims for lack of understanding their</a:t>
            </a:r>
            <a:r>
              <a:rPr lang="en-US" baseline="0" dirty="0" smtClean="0"/>
              <a:t> rights relating to abortion.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98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 abortion has little associated risks compared to unsafe</a:t>
            </a:r>
            <a:r>
              <a:rPr lang="en-US" baseline="0" dirty="0" smtClean="0"/>
              <a:t> abortion. Making abortion legal is a real issue and continued restricted abortion has continued to contribute significantly to high maternal mortality levels.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0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rights have</a:t>
            </a:r>
            <a:r>
              <a:rPr lang="en-US" baseline="0" dirty="0" smtClean="0"/>
              <a:t> laws supporting safe abortion making it easy for those seeking the services. A violation of these is considered gender-based violence.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56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need to continually review unfavorable policies and train healthcare</a:t>
            </a:r>
            <a:r>
              <a:rPr lang="en-US" baseline="0" dirty="0" smtClean="0"/>
              <a:t> providers to be friendly with seekers of safe abortion especially adolescents.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38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r>
              <a:rPr lang="en-US" baseline="0" dirty="0" smtClean="0"/>
              <a:t> is focused on vouching for safe abortion and educating people on dangers associated with unsafe abortion.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83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Campaign for safe abortion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1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Intervention measures to unsafe</a:t>
            </a:r>
            <a:r>
              <a:rPr lang="en-US" baseline="0" dirty="0" smtClean="0"/>
              <a:t> abortion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Awareness programs on safe abortion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Avail safe abortion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Address decriminalization and stigma relating to abortion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7089-4267-49B1-88B2-2332F8DF66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56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6CDA52-9CA4-4123-8EC6-BF8BB2C130D4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788D0E-B313-402E-90DE-EB3EB9E9E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00FD8-0493-41C1-8865-9D421CB5DA66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01FF2-70C4-4FE6-89D9-AAFD0BE89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81D4-AD8B-455A-B32C-99B8AC15BF2B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6573-A65A-4E8C-A72C-D92534CC73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1A486-F7DC-4F3A-83A2-163630CF735B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4FBE8-AC2E-49DB-A8AC-E0D4F6FAF2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82CF2A-02BE-4337-8AA3-6C5B141FAA71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3CEFE9-DDC1-48C3-8195-4429BB497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A06EC0-AA06-4077-AEC4-58D2AB0D1457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E1FACB-56D6-4E25-BF15-4F004090D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F43D50-F7D5-4CD1-AD00-E099C348D513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4E0F0C-49BE-48C1-8FD5-6CC4076AA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4FBC35-09DA-4ECE-9340-34682A79918D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27DFAF-C7A7-4291-AF98-204422A6E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C32C-135B-40F2-BBB1-60E56B82795F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FF36-AF05-4683-880A-A3E317A8C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649569-51E1-4F05-A180-A4D024CBB656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5AC8D8-86A0-4521-A370-4B7E5F3B2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35C2F3-AD81-49B5-8C65-34A7D5F5BA66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76D6E0-2EDC-4A16-A748-7842C24670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095E65-3457-406B-99E8-B9C257047B2B}" type="datetimeFigureOut">
              <a:rPr lang="en-US"/>
              <a:pPr>
                <a:defRPr/>
              </a:pPr>
              <a:t>12/11/2021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EDBAE01-A598-4BB0-BA0D-C5FBD3A712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Safe abortion awareness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1800" dirty="0" smtClean="0"/>
              <a:t>Your Name</a:t>
            </a:r>
          </a:p>
          <a:p>
            <a:pPr marR="0">
              <a:lnSpc>
                <a:spcPct val="80000"/>
              </a:lnSpc>
            </a:pPr>
            <a:r>
              <a:rPr lang="en-US" sz="1800" dirty="0" smtClean="0"/>
              <a:t>Chamberlain College of Nursing</a:t>
            </a:r>
          </a:p>
          <a:p>
            <a:pPr marR="0">
              <a:lnSpc>
                <a:spcPct val="80000"/>
              </a:lnSpc>
            </a:pPr>
            <a:r>
              <a:rPr lang="en-US" sz="1800" dirty="0" smtClean="0"/>
              <a:t>Course Number</a:t>
            </a:r>
          </a:p>
          <a:p>
            <a:pPr marR="0">
              <a:lnSpc>
                <a:spcPct val="80000"/>
              </a:lnSpc>
            </a:pPr>
            <a:r>
              <a:rPr lang="en-US" sz="1800" dirty="0" smtClean="0"/>
              <a:t>Date</a:t>
            </a:r>
          </a:p>
          <a:p>
            <a:pPr marR="0">
              <a:lnSpc>
                <a:spcPct val="80000"/>
              </a:lnSpc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programs to create awareness of safe abortion</a:t>
            </a:r>
          </a:p>
          <a:p>
            <a:r>
              <a:rPr lang="en-US" dirty="0" smtClean="0"/>
              <a:t>Laws and policies that protect rights of women and girls</a:t>
            </a:r>
          </a:p>
          <a:p>
            <a:r>
              <a:rPr lang="en-US" dirty="0" smtClean="0"/>
              <a:t>Ensure availability of safe abortion services by professionals</a:t>
            </a:r>
          </a:p>
          <a:p>
            <a:r>
              <a:rPr lang="en-US" dirty="0" smtClean="0"/>
              <a:t>Address discrimination and stigma against safe abortion seekers, (</a:t>
            </a:r>
            <a:r>
              <a:rPr lang="en-US" sz="2800" dirty="0" err="1" smtClean="0"/>
              <a:t>Telli</a:t>
            </a:r>
            <a:r>
              <a:rPr lang="en-US" sz="2800" dirty="0" smtClean="0"/>
              <a:t>, 2019)</a:t>
            </a:r>
            <a:endParaRPr lang="en-US" dirty="0" smtClean="0"/>
          </a:p>
          <a:p>
            <a:r>
              <a:rPr lang="en-US" dirty="0" smtClean="0"/>
              <a:t>Good post-abortion care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Resolution </a:t>
            </a:r>
            <a:r>
              <a:rPr lang="en-US" dirty="0" smtClean="0"/>
              <a:t>of the </a:t>
            </a:r>
            <a:r>
              <a:rPr lang="en-US" dirty="0" smtClean="0"/>
              <a:t>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Publicize dangers of unsafe abortion</a:t>
            </a:r>
          </a:p>
          <a:p>
            <a:r>
              <a:rPr lang="en-US" dirty="0" smtClean="0"/>
              <a:t>Enlighten on circumstances under which legal and safe abortion can be obtained, (</a:t>
            </a:r>
            <a:r>
              <a:rPr lang="en-US" sz="2800" dirty="0" err="1" smtClean="0"/>
              <a:t>Chavkin</a:t>
            </a:r>
            <a:r>
              <a:rPr lang="en-US" sz="2800" dirty="0" smtClean="0"/>
              <a:t>, 2018).</a:t>
            </a:r>
            <a:endParaRPr lang="en-US" dirty="0" smtClean="0"/>
          </a:p>
          <a:p>
            <a:r>
              <a:rPr lang="en-US" dirty="0" smtClean="0"/>
              <a:t>Train health care providers to support and counsel adolescents seeking abortion services</a:t>
            </a:r>
          </a:p>
          <a:p>
            <a:r>
              <a:rPr lang="en-US" dirty="0" smtClean="0"/>
              <a:t>Remove barriers to safe abortion</a:t>
            </a:r>
          </a:p>
          <a:p>
            <a:r>
              <a:rPr lang="en-US" dirty="0" smtClean="0"/>
              <a:t>Sensitize the community to accept those who have had abortions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Conti…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Unsafe abortion is dangerous and should be discouraged</a:t>
            </a:r>
          </a:p>
          <a:p>
            <a:r>
              <a:rPr lang="en-US" dirty="0" smtClean="0"/>
              <a:t>There are avenues for safe abortion and awareness needs to be created.</a:t>
            </a:r>
          </a:p>
          <a:p>
            <a:r>
              <a:rPr lang="en-US" dirty="0" smtClean="0"/>
              <a:t>Continued restricted abortion is detrimental and affecting adolescents mostly.</a:t>
            </a:r>
          </a:p>
          <a:p>
            <a:r>
              <a:rPr lang="en-US" dirty="0" smtClean="0"/>
              <a:t>Victims of unsafe abortion are ignorant of provisions for safe abortion.</a:t>
            </a:r>
            <a:endParaRPr lang="en-US" dirty="0" smtClean="0"/>
          </a:p>
          <a:p>
            <a:r>
              <a:rPr lang="en-US" dirty="0" smtClean="0"/>
              <a:t>More efforts and funding is needed to support safe abortion.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/>
              <a:t>Chavkin</a:t>
            </a:r>
            <a:r>
              <a:rPr lang="en-US" sz="1400" dirty="0"/>
              <a:t>, W., </a:t>
            </a:r>
            <a:r>
              <a:rPr lang="en-US" sz="1400" dirty="0" err="1"/>
              <a:t>Stifani</a:t>
            </a:r>
            <a:r>
              <a:rPr lang="en-US" sz="1400" dirty="0"/>
              <a:t>, B. M., Bridgman‐Packer, D., Greenberg, J. M., &amp; Favier, M. (2018). Implementing and expanding safe abortion care: An international comparative case study of six countries. </a:t>
            </a:r>
            <a:r>
              <a:rPr lang="en-US" sz="1400" i="1" dirty="0"/>
              <a:t>International Journal of Gynecology &amp; Obstetrics</a:t>
            </a:r>
            <a:r>
              <a:rPr lang="en-US" sz="1400" dirty="0"/>
              <a:t>, </a:t>
            </a:r>
            <a:r>
              <a:rPr lang="en-US" sz="1400" i="1" dirty="0"/>
              <a:t>143</a:t>
            </a:r>
            <a:r>
              <a:rPr lang="en-US" sz="1400" dirty="0"/>
              <a:t>, 3-11.</a:t>
            </a:r>
            <a:endParaRPr lang="en-US" sz="1400" dirty="0" smtClean="0"/>
          </a:p>
          <a:p>
            <a:r>
              <a:rPr lang="en-US" sz="1400" dirty="0" err="1" smtClean="0"/>
              <a:t>Dibaba</a:t>
            </a:r>
            <a:r>
              <a:rPr lang="en-US" sz="1400" dirty="0"/>
              <a:t>, Y., </a:t>
            </a:r>
            <a:r>
              <a:rPr lang="en-US" sz="1400" dirty="0" err="1"/>
              <a:t>Dijkerman</a:t>
            </a:r>
            <a:r>
              <a:rPr lang="en-US" sz="1400" dirty="0"/>
              <a:t>, S., Fetters, T., Moore, A., </a:t>
            </a:r>
            <a:r>
              <a:rPr lang="en-US" sz="1400" dirty="0" err="1"/>
              <a:t>Gebreselassie</a:t>
            </a:r>
            <a:r>
              <a:rPr lang="en-US" sz="1400" dirty="0"/>
              <a:t>, H., </a:t>
            </a:r>
            <a:r>
              <a:rPr lang="en-US" sz="1400" dirty="0" err="1"/>
              <a:t>Gebrehiwot</a:t>
            </a:r>
            <a:r>
              <a:rPr lang="en-US" sz="1400" dirty="0"/>
              <a:t>, Y., &amp; Benson, J. (2017). A decade of progress providing safe abortion services in Ethiopia: results of national assessments in 2008 and 2014. </a:t>
            </a:r>
            <a:r>
              <a:rPr lang="en-US" sz="1400" i="1" dirty="0"/>
              <a:t>BMC pregnancy and childbirth</a:t>
            </a:r>
            <a:r>
              <a:rPr lang="en-US" sz="1400" dirty="0"/>
              <a:t>, </a:t>
            </a:r>
            <a:r>
              <a:rPr lang="en-US" sz="1400" i="1" dirty="0"/>
              <a:t>17</a:t>
            </a:r>
            <a:r>
              <a:rPr lang="en-US" sz="1400" dirty="0"/>
              <a:t>(1), 1-12.</a:t>
            </a:r>
            <a:endParaRPr lang="en-US" sz="1400" dirty="0" smtClean="0"/>
          </a:p>
          <a:p>
            <a:r>
              <a:rPr lang="en-US" sz="1400" dirty="0" err="1" smtClean="0"/>
              <a:t>Ganatra</a:t>
            </a:r>
            <a:r>
              <a:rPr lang="en-US" sz="1400" dirty="0"/>
              <a:t>, B., &amp; </a:t>
            </a:r>
            <a:r>
              <a:rPr lang="en-US" sz="1400" dirty="0" err="1"/>
              <a:t>Faundes</a:t>
            </a:r>
            <a:r>
              <a:rPr lang="en-US" sz="1400" dirty="0"/>
              <a:t>, A. (2016). Role of birth spacing, family planning services, safe abortion services and post-abortion care in reducing maternal mortality. </a:t>
            </a:r>
            <a:r>
              <a:rPr lang="en-US" sz="1400" i="1" dirty="0"/>
              <a:t>Best Practice &amp; Research Clinical Obstetrics &amp; </a:t>
            </a:r>
            <a:r>
              <a:rPr lang="en-US" sz="1400" i="1" dirty="0" err="1"/>
              <a:t>Gynaecology</a:t>
            </a:r>
            <a:r>
              <a:rPr lang="en-US" sz="1400" dirty="0"/>
              <a:t>, </a:t>
            </a:r>
            <a:r>
              <a:rPr lang="en-US" sz="1400" i="1" dirty="0"/>
              <a:t>36</a:t>
            </a:r>
            <a:r>
              <a:rPr lang="en-US" sz="1400" dirty="0"/>
              <a:t>, 145-155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Johnson Jr, B. R., </a:t>
            </a:r>
            <a:r>
              <a:rPr lang="en-US" sz="1400" dirty="0" err="1"/>
              <a:t>Maksutova</a:t>
            </a:r>
            <a:r>
              <a:rPr lang="en-US" sz="1400" dirty="0"/>
              <a:t>, E., </a:t>
            </a:r>
            <a:r>
              <a:rPr lang="en-US" sz="1400" dirty="0" err="1"/>
              <a:t>Boobekova</a:t>
            </a:r>
            <a:r>
              <a:rPr lang="en-US" sz="1400" dirty="0"/>
              <a:t>, A., </a:t>
            </a:r>
            <a:r>
              <a:rPr lang="en-US" sz="1400" dirty="0" err="1"/>
              <a:t>Davletova</a:t>
            </a:r>
            <a:r>
              <a:rPr lang="en-US" sz="1400" dirty="0"/>
              <a:t>, A., </a:t>
            </a:r>
            <a:r>
              <a:rPr lang="en-US" sz="1400" dirty="0" err="1"/>
              <a:t>Kazakbaeva</a:t>
            </a:r>
            <a:r>
              <a:rPr lang="en-US" sz="1400" dirty="0"/>
              <a:t>, C., </a:t>
            </a:r>
            <a:r>
              <a:rPr lang="en-US" sz="1400" dirty="0" err="1"/>
              <a:t>Kondrateva</a:t>
            </a:r>
            <a:r>
              <a:rPr lang="en-US" sz="1400" dirty="0"/>
              <a:t>, Y., ... &amp; Jo, A. H. S. (2018). Provision of medical abortion by midlevel healthcare providers in Kyrgyzstan: testing an intervention to expand safe abortion services to underserved rural and </a:t>
            </a:r>
            <a:r>
              <a:rPr lang="en-US" sz="1400" dirty="0" err="1"/>
              <a:t>periurban</a:t>
            </a:r>
            <a:r>
              <a:rPr lang="en-US" sz="1400" dirty="0"/>
              <a:t> areas. </a:t>
            </a:r>
            <a:r>
              <a:rPr lang="en-US" sz="1400" i="1" dirty="0"/>
              <a:t>Contraception</a:t>
            </a:r>
            <a:r>
              <a:rPr lang="en-US" sz="1400" dirty="0"/>
              <a:t>, </a:t>
            </a:r>
            <a:r>
              <a:rPr lang="en-US" sz="1400" i="1" dirty="0"/>
              <a:t>97</a:t>
            </a:r>
            <a:r>
              <a:rPr lang="en-US" sz="1400" dirty="0"/>
              <a:t>(2), 160-166</a:t>
            </a:r>
            <a:r>
              <a:rPr lang="en-US" sz="1400" dirty="0" smtClean="0"/>
              <a:t>.</a:t>
            </a:r>
          </a:p>
          <a:p>
            <a:r>
              <a:rPr lang="en-US" sz="1400" dirty="0" err="1"/>
              <a:t>McGinn</a:t>
            </a:r>
            <a:r>
              <a:rPr lang="en-US" sz="1400" dirty="0"/>
              <a:t>, T., &amp; Casey, S. E. (2016). Why don’t humanitarian organizations provide safe abortion services?. </a:t>
            </a:r>
            <a:r>
              <a:rPr lang="en-US" sz="1400" i="1" dirty="0"/>
              <a:t>Conflict and Health</a:t>
            </a:r>
            <a:r>
              <a:rPr lang="en-US" sz="1400" dirty="0"/>
              <a:t>, </a:t>
            </a:r>
            <a:r>
              <a:rPr lang="en-US" sz="1400" i="1" dirty="0"/>
              <a:t>10</a:t>
            </a:r>
            <a:r>
              <a:rPr lang="en-US" sz="1400" dirty="0"/>
              <a:t>(1), 1-7.</a:t>
            </a:r>
          </a:p>
          <a:p>
            <a:r>
              <a:rPr lang="en-US" sz="1400" dirty="0" err="1" smtClean="0"/>
              <a:t>Telli</a:t>
            </a:r>
            <a:r>
              <a:rPr lang="en-US" sz="1400" dirty="0"/>
              <a:t>, P., </a:t>
            </a:r>
            <a:r>
              <a:rPr lang="en-US" sz="1400" dirty="0" err="1"/>
              <a:t>Cesuroğlu</a:t>
            </a:r>
            <a:r>
              <a:rPr lang="en-US" sz="1400" dirty="0"/>
              <a:t>, T., &amp; </a:t>
            </a:r>
            <a:r>
              <a:rPr lang="en-US" sz="1400" dirty="0" err="1"/>
              <a:t>Aksu</a:t>
            </a:r>
            <a:r>
              <a:rPr lang="en-US" sz="1400" dirty="0"/>
              <a:t> </a:t>
            </a:r>
            <a:r>
              <a:rPr lang="en-US" sz="1400" dirty="0" err="1"/>
              <a:t>Tanık</a:t>
            </a:r>
            <a:r>
              <a:rPr lang="en-US" sz="1400" dirty="0"/>
              <a:t>, F. (2019). How Do </a:t>
            </a:r>
            <a:r>
              <a:rPr lang="en-US" sz="1400" dirty="0" err="1"/>
              <a:t>Pronatalist</a:t>
            </a:r>
            <a:r>
              <a:rPr lang="en-US" sz="1400" dirty="0"/>
              <a:t> Policies Impact Women’s Access to Safe Abortion Services in Turkey?. </a:t>
            </a:r>
            <a:r>
              <a:rPr lang="en-US" sz="1400" i="1" dirty="0"/>
              <a:t>International Journal of Health Services</a:t>
            </a:r>
            <a:r>
              <a:rPr lang="en-US" sz="1400" dirty="0"/>
              <a:t>, </a:t>
            </a:r>
            <a:r>
              <a:rPr lang="en-US" sz="1400" i="1" dirty="0"/>
              <a:t>49</a:t>
            </a:r>
            <a:r>
              <a:rPr lang="en-US" sz="1400" dirty="0"/>
              <a:t>(4), 799-816.</a:t>
            </a:r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211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Abortion</a:t>
            </a:r>
            <a:r>
              <a:rPr lang="en-US" sz="2400" dirty="0" smtClean="0"/>
              <a:t> – terminating pregnancy by means of removing the fetus or an embryo.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Safe abortion </a:t>
            </a:r>
            <a:r>
              <a:rPr lang="en-US" sz="2400" dirty="0" smtClean="0"/>
              <a:t>– Abortion procedure that meets medical requirements outlined by World Health Organization (WHO).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Unsafe abortion </a:t>
            </a:r>
            <a:r>
              <a:rPr lang="en-US" sz="2400" dirty="0" smtClean="0"/>
              <a:t>– Dangerous abortion procedure that does not meet WHO standards done by non-professionals.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0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Unsafe abortion is a serious global problem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About 4 million unsafe abortions happen yearly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Adolescents are the most notorious in engaging in unsafe abortion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Lesser adolescents seek safe abortion compared to older women</a:t>
            </a:r>
            <a:endParaRPr lang="en-US" dirty="0" smtClean="0"/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Many untrained healthcare providers conduct unsafe abortions, (</a:t>
            </a:r>
            <a:r>
              <a:rPr lang="en-US" dirty="0" err="1" smtClean="0"/>
              <a:t>Dibaba</a:t>
            </a:r>
            <a:r>
              <a:rPr lang="en-US" dirty="0" smtClean="0"/>
              <a:t> et al., 2017)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Main issues about adolescent unsafe abortion</a:t>
            </a:r>
          </a:p>
          <a:p>
            <a:pPr marL="1144588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Ignorant about rights regarding abortion</a:t>
            </a:r>
          </a:p>
          <a:p>
            <a:pPr marL="1144588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Lack of information on post-abortion care</a:t>
            </a:r>
          </a:p>
          <a:p>
            <a:pPr marL="1144588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Do not report after having an abortion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6955"/>
            <a:ext cx="8229600" cy="1143000"/>
          </a:xfrm>
        </p:spPr>
        <p:txBody>
          <a:bodyPr/>
          <a:lstStyle/>
          <a:p>
            <a:r>
              <a:rPr lang="en-US" dirty="0" smtClean="0"/>
              <a:t>Conti..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8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Unsafe abortion poses major physical and mental health risks</a:t>
            </a:r>
          </a:p>
          <a:p>
            <a:r>
              <a:rPr lang="en-US" dirty="0" smtClean="0"/>
              <a:t>Safe abortion has much lower health risks</a:t>
            </a:r>
          </a:p>
          <a:p>
            <a:r>
              <a:rPr lang="en-US" dirty="0" smtClean="0"/>
              <a:t>Most countries highly restrict safe abortion </a:t>
            </a:r>
          </a:p>
          <a:p>
            <a:r>
              <a:rPr lang="en-US" dirty="0" smtClean="0"/>
              <a:t>Evidence shows restrictive abortion is associated with high maternal mortality levels, (</a:t>
            </a:r>
            <a:r>
              <a:rPr lang="en-US" dirty="0" err="1" smtClean="0"/>
              <a:t>Ganatra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 smtClean="0"/>
              <a:t>Faundes</a:t>
            </a:r>
            <a:r>
              <a:rPr lang="en-US" dirty="0" smtClean="0"/>
              <a:t>, 2016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Legalizing abortion is still a big debate globally.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Literature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 abortion is, is most cases, not adolescent friendly.</a:t>
            </a:r>
          </a:p>
          <a:p>
            <a:r>
              <a:rPr lang="en-US" dirty="0" smtClean="0"/>
              <a:t>Human rights law requires states to ensure availability of safe abortion care, (</a:t>
            </a:r>
            <a:r>
              <a:rPr lang="en-US" dirty="0" err="1" smtClean="0"/>
              <a:t>McGinn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smtClean="0"/>
              <a:t>Casey, 2016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There is a call for decriminalization of abortion and scrap requirements of third-party consent</a:t>
            </a:r>
          </a:p>
          <a:p>
            <a:r>
              <a:rPr lang="en-US" dirty="0" smtClean="0"/>
              <a:t>Denying abortion is argued and considered a form of gender-based violence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73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policies and laws push adolescents to try unsafe and illegal abortions</a:t>
            </a:r>
          </a:p>
          <a:p>
            <a:r>
              <a:rPr lang="en-US" dirty="0" smtClean="0"/>
              <a:t>Most legal abortion health care providers are not friendly to adolescents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05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500"/>
          </a:xfrm>
        </p:spPr>
        <p:txBody>
          <a:bodyPr/>
          <a:lstStyle/>
          <a:p>
            <a:r>
              <a:rPr lang="en-US" dirty="0" smtClean="0"/>
              <a:t>The project is to ensure awareness of safe abortion </a:t>
            </a:r>
            <a:endParaRPr lang="en-US" dirty="0" smtClean="0"/>
          </a:p>
          <a:p>
            <a:r>
              <a:rPr lang="en-US" dirty="0" smtClean="0"/>
              <a:t>The main target is adolescents especially in rural areas, (Johnson et al., 2018) </a:t>
            </a:r>
            <a:endParaRPr lang="en-US" dirty="0" smtClean="0"/>
          </a:p>
          <a:p>
            <a:r>
              <a:rPr lang="en-US" dirty="0" smtClean="0"/>
              <a:t>Forums for creating awareness </a:t>
            </a:r>
          </a:p>
          <a:p>
            <a:r>
              <a:rPr lang="en-US" dirty="0" smtClean="0"/>
              <a:t>Exploring policies that support safe abortion</a:t>
            </a:r>
          </a:p>
          <a:p>
            <a:r>
              <a:rPr lang="en-US" dirty="0" smtClean="0"/>
              <a:t>Sensitization on dangers of unsafe and illegal abortion</a:t>
            </a:r>
          </a:p>
          <a:p>
            <a:endParaRPr lang="en-US" dirty="0" smtClean="0"/>
          </a:p>
          <a:p>
            <a:endParaRPr lang="en-US" dirty="0"/>
          </a:p>
          <a:p>
            <a:pPr marL="109537" indent="0" algn="ctr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pic>
        <p:nvPicPr>
          <p:cNvPr id="2050" name="Picture 2" descr="safe abortion Archives - Girls&amp;#39; Glob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86719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58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765</Words>
  <Application>Microsoft Office PowerPoint</Application>
  <PresentationFormat>On-screen Show (4:3)</PresentationFormat>
  <Paragraphs>92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Safe abortion awareness</vt:lpstr>
      <vt:lpstr>Definitions</vt:lpstr>
      <vt:lpstr>Problem</vt:lpstr>
      <vt:lpstr>Conti..</vt:lpstr>
      <vt:lpstr>Literature</vt:lpstr>
      <vt:lpstr>Conti..</vt:lpstr>
      <vt:lpstr>Conti…</vt:lpstr>
      <vt:lpstr>Project</vt:lpstr>
      <vt:lpstr>Conti…</vt:lpstr>
      <vt:lpstr>Resolution of the Problem</vt:lpstr>
      <vt:lpstr>Conti…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2021-12-11T08:05:23Z</dcterms:created>
  <dcterms:modified xsi:type="dcterms:W3CDTF">2021-12-11T08:05:26Z</dcterms:modified>
</cp:coreProperties>
</file>