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8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3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4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2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6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8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9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1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67079-F6D9-41FD-8AF3-EE3399B78271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6E5FD-63BF-4E47-851A-9BD9B8FB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4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Lifestyle Medicine in the use of Whole Foods Plant-Based Diet Improve Patient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Project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55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aims to contribute to lifestyle medicine, the science and practice of using preventive healthcare, self-care, and the corresponding tools for preventing disease and treating health disorders that emerge from lifestyle factors or preventable causes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recommendation report examined generalizable steps for establishing prescriptive regimens for WFPB nutrition to optimize resident wellness.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professionals helped determine the best ways for integrating whole foods into plant-based nutritional care plans, establishing findings that could inform changes in resident care.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93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is to examine the integration of WFPB nutrition in resident care to improve health outcomes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study will be utilizing expert views to understand more opportunities for enhancing healthcare through whole foods plant-based diets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study’s outcomes help provide knowledge that changes attitudes and habits in nutrition to improve health outcomes.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will also establish useful information that translates into recommendations that patients could understand about using whole foods, plant-based diets to bolster their health. </a:t>
            </a:r>
          </a:p>
        </p:txBody>
      </p:sp>
    </p:spTree>
    <p:extLst>
      <p:ext uri="{BB962C8B-B14F-4D97-AF65-F5344CB8AC3E}">
        <p14:creationId xmlns:p14="http://schemas.microsoft.com/office/powerpoint/2010/main" val="221730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ways can healthcare professionals integrate WFPB nutrition in care for boosting resident outcomes?</a:t>
            </a:r>
          </a:p>
          <a:p>
            <a:pPr mar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Sub-Questions: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sub-questions that help respond to the primary research question include: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protocols guide the integration of WFPB nutrition in healthcare?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what ways and cases can healthcare professionals improve the use of WFPB nutrition?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recommendations or lessons emerge to bolster resident care by integrating WFPB nutrition into their care?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045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0163"/>
            <a:ext cx="9889901" cy="3928057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results indicated that 23% of the participants had high scores, and 13% had the highest scores 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ability,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experience or encounter with WFPB nutrition to boost health outcomes and understanding the use of WFPB nutrition to improve health outcomes.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36% of participants could inform the recommendations on the integration of WFPB diets in patient care to enhance resident outcomes.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925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 and Recommendations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examines and recommends the integration of WFPB diets in resident care to improve resident care.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indicate that WFPB diets had the highest applicability to patient care in such conditions as diabetes, atherosclerosis, and heart disease.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WFPB dieting also had above-average applicability in general disease prevention and stroke management (cerebrovascular accidents).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findings also indicated that WFPB diets needed to follow scientific evidence and proper formulations to create health-enhancing effects and combat illnesses.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possible to prescribe WFPB nutrition as an option that residents could utilize. The study established recommendations to integrate the prescription of WFPB nutrition in resident care.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746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457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Implementing Lifestyle Medicine in the use of Whole Foods Plant-Based Diet Improve Patient Care</vt:lpstr>
      <vt:lpstr>OVERVIEW </vt:lpstr>
      <vt:lpstr>Research Purpose</vt:lpstr>
      <vt:lpstr>Research Question</vt:lpstr>
      <vt:lpstr>SURVEY RESULTS</vt:lpstr>
      <vt:lpstr>Conclusions and Recommendations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Lifestyle Medicine in the use of Whole Foods Plant-Based Diet Improve Patient Care</dc:title>
  <dc:creator>Microsoft account</dc:creator>
  <cp:lastModifiedBy>Microsoft account</cp:lastModifiedBy>
  <cp:revision>4</cp:revision>
  <dcterms:created xsi:type="dcterms:W3CDTF">2021-12-05T06:02:45Z</dcterms:created>
  <dcterms:modified xsi:type="dcterms:W3CDTF">2021-12-05T06:32:40Z</dcterms:modified>
</cp:coreProperties>
</file>