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Care Staff Shortage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Name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Class</a:t>
            </a:r>
            <a:br>
              <a:rPr lang="en-US" dirty="0" smtClean="0"/>
            </a:br>
            <a:r>
              <a:rPr lang="en-US" dirty="0" smtClean="0"/>
              <a:t>Professor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November 17,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Shortage: 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074" y="2133599"/>
            <a:ext cx="4215538" cy="4005943"/>
          </a:xfrm>
        </p:spPr>
        <p:txBody>
          <a:bodyPr>
            <a:normAutofit/>
          </a:bodyPr>
          <a:lstStyle/>
          <a:p>
            <a:r>
              <a:rPr lang="en-US" dirty="0" smtClean="0"/>
              <a:t>As the population increases, the demand for nurses will continue to grow</a:t>
            </a:r>
          </a:p>
          <a:p>
            <a:r>
              <a:rPr lang="en-US" dirty="0" smtClean="0"/>
              <a:t>However, a lack of interest in the profession, a shortage of qualified professionals, and the growing number of shorted contribute to the lack of a significant health professional supply</a:t>
            </a:r>
          </a:p>
          <a:p>
            <a:r>
              <a:rPr lang="en-US" dirty="0" smtClean="0"/>
              <a:t>The disparity between supply and demand will increase over time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36" y="1691989"/>
            <a:ext cx="5246097" cy="45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and Drug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349" y="2760616"/>
            <a:ext cx="4049485" cy="3291839"/>
          </a:xfrm>
        </p:spPr>
        <p:txBody>
          <a:bodyPr>
            <a:normAutofit/>
          </a:bodyPr>
          <a:lstStyle/>
          <a:p>
            <a:r>
              <a:rPr lang="en-US" dirty="0" smtClean="0"/>
              <a:t>As time continues, there will be a growing demand for pharmacists and a shortage of trained professionals</a:t>
            </a:r>
          </a:p>
          <a:p>
            <a:r>
              <a:rPr lang="en-US" dirty="0" smtClean="0"/>
              <a:t>The role of pharmacists with regards to patient care is expected to expand</a:t>
            </a:r>
          </a:p>
          <a:p>
            <a:pPr lvl="1"/>
            <a:r>
              <a:rPr lang="en-US" dirty="0" smtClean="0"/>
              <a:t>There is a greater need for pharmacists and less trained professionals per capita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11" y="2560320"/>
            <a:ext cx="5731570" cy="33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446" y="2412274"/>
            <a:ext cx="4346166" cy="3498948"/>
          </a:xfrm>
        </p:spPr>
        <p:txBody>
          <a:bodyPr/>
          <a:lstStyle/>
          <a:p>
            <a:r>
              <a:rPr lang="en-US" dirty="0" smtClean="0"/>
              <a:t>By 2015, there will be a need for 916,000 physicians even though there will only be 785,400 available</a:t>
            </a:r>
          </a:p>
          <a:p>
            <a:r>
              <a:rPr lang="en-US" dirty="0" smtClean="0"/>
              <a:t>This shortage indicates that thousands of patients will not be able to see doctors or experience compromised care due to overcrowding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58" y="1839686"/>
            <a:ext cx="46672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Nursing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16480"/>
            <a:ext cx="3794171" cy="3594742"/>
          </a:xfrm>
        </p:spPr>
        <p:txBody>
          <a:bodyPr/>
          <a:lstStyle/>
          <a:p>
            <a:r>
              <a:rPr lang="en-US" dirty="0" smtClean="0"/>
              <a:t>Hospitals should require shorter shifts of their nurses to help them avoid burnout</a:t>
            </a:r>
          </a:p>
          <a:p>
            <a:r>
              <a:rPr lang="en-US" dirty="0" smtClean="0"/>
              <a:t>Medical program incentives can should be provided to students to help talented individuals that may not be able to afford nursing training to enter the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0" y="1806179"/>
            <a:ext cx="4346666" cy="44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Pharmacist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1394" y="2586446"/>
            <a:ext cx="4703218" cy="3324775"/>
          </a:xfrm>
        </p:spPr>
        <p:txBody>
          <a:bodyPr/>
          <a:lstStyle/>
          <a:p>
            <a:r>
              <a:rPr lang="en-US" dirty="0" smtClean="0"/>
              <a:t>Hiring pharmacy technicians and other assistance will release the strain placed on pharmacists</a:t>
            </a:r>
          </a:p>
          <a:p>
            <a:r>
              <a:rPr lang="en-US" dirty="0" smtClean="0"/>
              <a:t>Pharmacists should be required to focus on their main job duties and not additional health practices</a:t>
            </a:r>
          </a:p>
          <a:p>
            <a:r>
              <a:rPr lang="en-US" dirty="0" smtClean="0"/>
              <a:t>Educational programs can be used to help students understand pathways to becoming a pharmacist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68" y="2338252"/>
            <a:ext cx="4700016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Physician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481942"/>
            <a:ext cx="3872548" cy="3429279"/>
          </a:xfrm>
        </p:spPr>
        <p:txBody>
          <a:bodyPr/>
          <a:lstStyle/>
          <a:p>
            <a:r>
              <a:rPr lang="en-US" dirty="0" smtClean="0"/>
              <a:t>Addressing the physician shortage is arguably the most challenging because physicians require the greatest amount of training</a:t>
            </a:r>
          </a:p>
          <a:p>
            <a:r>
              <a:rPr lang="en-US" dirty="0" smtClean="0"/>
              <a:t>Increasing the amount of combined BS/MD programs will quickly allow new and talented physicians to enter the workforce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358" y="2203272"/>
            <a:ext cx="5354896" cy="35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AACN. (2014). Nursing Shortage. </a:t>
            </a:r>
            <a:r>
              <a:rPr lang="en-US"/>
              <a:t>Retrieved from http://www.aacn.nche.edu/media-relations/fact-sheets/nursing-shortage</a:t>
            </a:r>
          </a:p>
          <a:p>
            <a:r>
              <a:rPr lang="en-US" dirty="0" smtClean="0"/>
              <a:t>Ward, R. </a:t>
            </a:r>
            <a:r>
              <a:rPr lang="en-US" dirty="0"/>
              <a:t>(2012). NEPA headed for deeper doctor </a:t>
            </a:r>
            <a:r>
              <a:rPr lang="en-US" dirty="0" smtClean="0"/>
              <a:t>shortage. </a:t>
            </a:r>
            <a:r>
              <a:rPr lang="en-US" dirty="0"/>
              <a:t>Retrieved from http://thetimes-tribune.com/news/nepa-headed-for-deeper-doctor-shortage-1.1391496</a:t>
            </a:r>
          </a:p>
          <a:p>
            <a:r>
              <a:rPr lang="en-US" dirty="0" err="1" smtClean="0"/>
              <a:t>Zurawski</a:t>
            </a:r>
            <a:r>
              <a:rPr lang="en-US" dirty="0" smtClean="0"/>
              <a:t>, D. (2015). The Ripple Effect of Drug Shortages. </a:t>
            </a:r>
            <a:r>
              <a:rPr lang="en-US" dirty="0"/>
              <a:t>Retrieved </a:t>
            </a:r>
            <a:r>
              <a:rPr lang="en-US" dirty="0" smtClean="0"/>
              <a:t>from https</a:t>
            </a:r>
            <a:r>
              <a:rPr lang="en-US" dirty="0"/>
              <a:t>://kitcheck.com/2015/02/ripple-effect-drug-shortages/ </a:t>
            </a:r>
          </a:p>
        </p:txBody>
      </p:sp>
    </p:spTree>
    <p:extLst>
      <p:ext uri="{BB962C8B-B14F-4D97-AF65-F5344CB8AC3E}">
        <p14:creationId xmlns:p14="http://schemas.microsoft.com/office/powerpoint/2010/main" val="21957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339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Health Care Staff Shortage</vt:lpstr>
      <vt:lpstr>Nursing Shortage: Supply and Demand</vt:lpstr>
      <vt:lpstr>Pharmacist and Drug Shortage</vt:lpstr>
      <vt:lpstr>Physician Shortage</vt:lpstr>
      <vt:lpstr>Addressing the Nursing Shortage</vt:lpstr>
      <vt:lpstr>Addressing the Pharmacist Shortage</vt:lpstr>
      <vt:lpstr>Addressing the Physician Shortage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Staff Shortage</dc:title>
  <dc:creator>Cheryl</dc:creator>
  <cp:lastModifiedBy>Cheryl</cp:lastModifiedBy>
  <cp:revision>3</cp:revision>
  <dcterms:created xsi:type="dcterms:W3CDTF">2015-11-18T01:47:35Z</dcterms:created>
  <dcterms:modified xsi:type="dcterms:W3CDTF">2015-11-18T02:09:49Z</dcterms:modified>
</cp:coreProperties>
</file>