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57" r:id="rId2"/>
    <p:sldId id="258" r:id="rId3"/>
    <p:sldId id="276" r:id="rId4"/>
    <p:sldId id="277"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4660"/>
  </p:normalViewPr>
  <p:slideViewPr>
    <p:cSldViewPr snapToGrid="0">
      <p:cViewPr varScale="1">
        <p:scale>
          <a:sx n="74" d="100"/>
          <a:sy n="74" d="100"/>
        </p:scale>
        <p:origin x="3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35F179-52CC-4FE6-8B41-1EA01713EE64}" type="datetimeFigureOut">
              <a:rPr lang="es-MX" smtClean="0"/>
              <a:t>06/11/2015</a:t>
            </a:fld>
            <a:endParaRPr lang="es-MX"/>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63B4E8-2DF2-4096-AA40-5D851DE34C9E}" type="slidenum">
              <a:rPr lang="es-MX" smtClean="0"/>
              <a:t>‹#›</a:t>
            </a:fld>
            <a:endParaRPr lang="es-MX"/>
          </a:p>
        </p:txBody>
      </p:sp>
    </p:spTree>
    <p:extLst>
      <p:ext uri="{BB962C8B-B14F-4D97-AF65-F5344CB8AC3E}">
        <p14:creationId xmlns:p14="http://schemas.microsoft.com/office/powerpoint/2010/main" val="3375173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es-MX"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topic of the presentation is the causes of hepatitis C. The means by which it is communicated were detailed. The potential for mortality was reviewed. The symptoms manifesting the disease were also discussed.</a:t>
            </a:r>
            <a:endParaRPr lang="es-MX" sz="1200" kern="1200" dirty="0" smtClean="0">
              <a:solidFill>
                <a:schemeClr val="tx1"/>
              </a:solidFill>
              <a:effectLst/>
              <a:latin typeface="+mn-lt"/>
              <a:ea typeface="+mn-ea"/>
              <a:cs typeface="+mn-cs"/>
            </a:endParaRPr>
          </a:p>
          <a:p>
            <a:endParaRPr lang="es-MX" dirty="0"/>
          </a:p>
        </p:txBody>
      </p:sp>
      <p:sp>
        <p:nvSpPr>
          <p:cNvPr id="4" name="Slide Number Placeholder 3"/>
          <p:cNvSpPr>
            <a:spLocks noGrp="1"/>
          </p:cNvSpPr>
          <p:nvPr>
            <p:ph type="sldNum" sz="quarter" idx="10"/>
          </p:nvPr>
        </p:nvSpPr>
        <p:spPr/>
        <p:txBody>
          <a:bodyPr/>
          <a:lstStyle/>
          <a:p>
            <a:fld id="{D463B4E8-2DF2-4096-AA40-5D851DE34C9E}" type="slidenum">
              <a:rPr lang="es-MX" smtClean="0"/>
              <a:t>1</a:t>
            </a:fld>
            <a:endParaRPr lang="es-MX"/>
          </a:p>
        </p:txBody>
      </p:sp>
    </p:spTree>
    <p:extLst>
      <p:ext uri="{BB962C8B-B14F-4D97-AF65-F5344CB8AC3E}">
        <p14:creationId xmlns:p14="http://schemas.microsoft.com/office/powerpoint/2010/main" val="820427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Hepatitis C is designated as being a silent killer.  Hepatitis C is a viral disease that is the causal attribute of liver inflammation.  Hepatitis C is a category of virus which includes hepatitis A and hepatitis B.  Each of the hepatitis virus categories manifest distinct behaviors and have distinct modes of communication (</a:t>
            </a:r>
            <a:r>
              <a:rPr lang="en-US" sz="1200" kern="1200" dirty="0" err="1" smtClean="0">
                <a:solidFill>
                  <a:schemeClr val="tx1"/>
                </a:solidFill>
                <a:effectLst/>
                <a:latin typeface="+mn-lt"/>
                <a:ea typeface="+mn-ea"/>
                <a:cs typeface="+mn-cs"/>
              </a:rPr>
              <a:t>Gallin</a:t>
            </a:r>
            <a:r>
              <a:rPr lang="en-US" sz="1200" kern="1200" dirty="0" smtClean="0">
                <a:solidFill>
                  <a:schemeClr val="tx1"/>
                </a:solidFill>
                <a:effectLst/>
                <a:latin typeface="+mn-lt"/>
                <a:ea typeface="+mn-ea"/>
                <a:cs typeface="+mn-cs"/>
              </a:rPr>
              <a:t> et al., 2000; Turkington, 1998).  </a:t>
            </a:r>
            <a:endParaRPr lang="es-MX" sz="1200" kern="1200" dirty="0" smtClean="0">
              <a:solidFill>
                <a:schemeClr val="tx1"/>
              </a:solidFill>
              <a:effectLst/>
              <a:latin typeface="+mn-lt"/>
              <a:ea typeface="+mn-ea"/>
              <a:cs typeface="+mn-cs"/>
            </a:endParaRPr>
          </a:p>
          <a:p>
            <a:endParaRPr lang="es-MX" dirty="0"/>
          </a:p>
        </p:txBody>
      </p:sp>
      <p:sp>
        <p:nvSpPr>
          <p:cNvPr id="4" name="Slide Number Placeholder 3"/>
          <p:cNvSpPr>
            <a:spLocks noGrp="1"/>
          </p:cNvSpPr>
          <p:nvPr>
            <p:ph type="sldNum" sz="quarter" idx="10"/>
          </p:nvPr>
        </p:nvSpPr>
        <p:spPr/>
        <p:txBody>
          <a:bodyPr/>
          <a:lstStyle/>
          <a:p>
            <a:fld id="{D463B4E8-2DF2-4096-AA40-5D851DE34C9E}" type="slidenum">
              <a:rPr lang="es-MX" smtClean="0"/>
              <a:t>2</a:t>
            </a:fld>
            <a:endParaRPr lang="es-MX"/>
          </a:p>
        </p:txBody>
      </p:sp>
    </p:spTree>
    <p:extLst>
      <p:ext uri="{BB962C8B-B14F-4D97-AF65-F5344CB8AC3E}">
        <p14:creationId xmlns:p14="http://schemas.microsoft.com/office/powerpoint/2010/main" val="1113189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Presently, there is no vaccine that can be ingested in order to avoid contracting the hepatitis C virus.  Scientists continue trying to find a vaccine and a cure.  There are presently vaccines that can be ingested for hepatitis A and hepatitis B.  In order to decrease the peril of infection, personal items which include razors and toothbrushes should not be shared.  Avoid the consumption of injected drugs.  The acquiring of body piercings and tattoos pose a greater risk for contracting hepatitis C (</a:t>
            </a:r>
            <a:r>
              <a:rPr lang="en-US" sz="1200" kern="1200" dirty="0" err="1" smtClean="0">
                <a:solidFill>
                  <a:schemeClr val="tx1"/>
                </a:solidFill>
                <a:effectLst/>
                <a:latin typeface="+mn-lt"/>
                <a:ea typeface="+mn-ea"/>
                <a:cs typeface="+mn-cs"/>
              </a:rPr>
              <a:t>Gallin</a:t>
            </a:r>
            <a:r>
              <a:rPr lang="en-US" sz="1200" kern="1200" dirty="0" smtClean="0">
                <a:solidFill>
                  <a:schemeClr val="tx1"/>
                </a:solidFill>
                <a:effectLst/>
                <a:latin typeface="+mn-lt"/>
                <a:ea typeface="+mn-ea"/>
                <a:cs typeface="+mn-cs"/>
              </a:rPr>
              <a:t> et al., 2000; Turkington, 1998). </a:t>
            </a:r>
            <a:endParaRPr lang="es-MX" dirty="0"/>
          </a:p>
        </p:txBody>
      </p:sp>
      <p:sp>
        <p:nvSpPr>
          <p:cNvPr id="4" name="Slide Number Placeholder 3"/>
          <p:cNvSpPr>
            <a:spLocks noGrp="1"/>
          </p:cNvSpPr>
          <p:nvPr>
            <p:ph type="sldNum" sz="quarter" idx="10"/>
          </p:nvPr>
        </p:nvSpPr>
        <p:spPr/>
        <p:txBody>
          <a:bodyPr/>
          <a:lstStyle/>
          <a:p>
            <a:fld id="{D463B4E8-2DF2-4096-AA40-5D851DE34C9E}" type="slidenum">
              <a:rPr lang="es-MX" smtClean="0"/>
              <a:t>3</a:t>
            </a:fld>
            <a:endParaRPr lang="es-MX"/>
          </a:p>
        </p:txBody>
      </p:sp>
    </p:spTree>
    <p:extLst>
      <p:ext uri="{BB962C8B-B14F-4D97-AF65-F5344CB8AC3E}">
        <p14:creationId xmlns:p14="http://schemas.microsoft.com/office/powerpoint/2010/main" val="432430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 Conclusion</a:t>
            </a:r>
            <a:endParaRPr lang="es-MX"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Hepatitis C can be transmitted by coming into contact with the bodily fluids of someone who is infected.  The most common manner of contracting hepatitis C is by means of an aperture in the skin.  The opening that are caused by wounds are the most frequent means of transmission.  The sharing of personal items which may have blood (i.e., needles, razors, toothbrushes) may also be a manner of transmitting the disease.  There are no vaccines that are available in order to deter the spread of hepatitis C.  The most effective manner of avoiding contracting hepatitis is to be aware of the manner by which it can be transmitted.  </a:t>
            </a:r>
            <a:endParaRPr lang="es-MX" sz="1200" kern="1200" dirty="0" smtClean="0">
              <a:solidFill>
                <a:schemeClr val="tx1"/>
              </a:solidFill>
              <a:effectLst/>
              <a:latin typeface="+mn-lt"/>
              <a:ea typeface="+mn-ea"/>
              <a:cs typeface="+mn-cs"/>
            </a:endParaRPr>
          </a:p>
          <a:p>
            <a:endParaRPr lang="es-MX" dirty="0"/>
          </a:p>
        </p:txBody>
      </p:sp>
      <p:sp>
        <p:nvSpPr>
          <p:cNvPr id="4" name="Slide Number Placeholder 3"/>
          <p:cNvSpPr>
            <a:spLocks noGrp="1"/>
          </p:cNvSpPr>
          <p:nvPr>
            <p:ph type="sldNum" sz="quarter" idx="10"/>
          </p:nvPr>
        </p:nvSpPr>
        <p:spPr/>
        <p:txBody>
          <a:bodyPr/>
          <a:lstStyle/>
          <a:p>
            <a:fld id="{D463B4E8-2DF2-4096-AA40-5D851DE34C9E}" type="slidenum">
              <a:rPr lang="es-MX" smtClean="0"/>
              <a:t>4</a:t>
            </a:fld>
            <a:endParaRPr lang="es-MX"/>
          </a:p>
        </p:txBody>
      </p:sp>
    </p:spTree>
    <p:extLst>
      <p:ext uri="{BB962C8B-B14F-4D97-AF65-F5344CB8AC3E}">
        <p14:creationId xmlns:p14="http://schemas.microsoft.com/office/powerpoint/2010/main" val="595320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s-MX"/>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s-MX"/>
          </a:p>
        </p:txBody>
      </p:sp>
      <p:sp>
        <p:nvSpPr>
          <p:cNvPr id="4" name="Date Placeholder 3"/>
          <p:cNvSpPr>
            <a:spLocks noGrp="1"/>
          </p:cNvSpPr>
          <p:nvPr>
            <p:ph type="dt" sz="half" idx="10"/>
          </p:nvPr>
        </p:nvSpPr>
        <p:spPr/>
        <p:txBody>
          <a:bodyPr/>
          <a:lstStyle/>
          <a:p>
            <a:fld id="{1E7710CC-6BBF-42D9-9733-A8788BE6FC06}" type="datetimeFigureOut">
              <a:rPr lang="es-MX" smtClean="0"/>
              <a:t>06/11/2015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884722E-08F5-413B-B23F-0E83B3AF870A}" type="slidenum">
              <a:rPr lang="es-MX" smtClean="0"/>
              <a:t>‹#›</a:t>
            </a:fld>
            <a:endParaRPr lang="es-MX"/>
          </a:p>
        </p:txBody>
      </p:sp>
    </p:spTree>
    <p:extLst>
      <p:ext uri="{BB962C8B-B14F-4D97-AF65-F5344CB8AC3E}">
        <p14:creationId xmlns:p14="http://schemas.microsoft.com/office/powerpoint/2010/main" val="248552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1E7710CC-6BBF-42D9-9733-A8788BE6FC06}" type="datetimeFigureOut">
              <a:rPr lang="es-MX" smtClean="0"/>
              <a:t>06/11/2015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884722E-08F5-413B-B23F-0E83B3AF870A}" type="slidenum">
              <a:rPr lang="es-MX" smtClean="0"/>
              <a:t>‹#›</a:t>
            </a:fld>
            <a:endParaRPr lang="es-MX"/>
          </a:p>
        </p:txBody>
      </p:sp>
    </p:spTree>
    <p:extLst>
      <p:ext uri="{BB962C8B-B14F-4D97-AF65-F5344CB8AC3E}">
        <p14:creationId xmlns:p14="http://schemas.microsoft.com/office/powerpoint/2010/main" val="3044264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s-MX"/>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1E7710CC-6BBF-42D9-9733-A8788BE6FC06}" type="datetimeFigureOut">
              <a:rPr lang="es-MX" smtClean="0"/>
              <a:t>06/11/2015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884722E-08F5-413B-B23F-0E83B3AF870A}" type="slidenum">
              <a:rPr lang="es-MX" smtClean="0"/>
              <a:t>‹#›</a:t>
            </a:fld>
            <a:endParaRPr lang="es-MX"/>
          </a:p>
        </p:txBody>
      </p:sp>
    </p:spTree>
    <p:extLst>
      <p:ext uri="{BB962C8B-B14F-4D97-AF65-F5344CB8AC3E}">
        <p14:creationId xmlns:p14="http://schemas.microsoft.com/office/powerpoint/2010/main" val="2160785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1E7710CC-6BBF-42D9-9733-A8788BE6FC06}" type="datetimeFigureOut">
              <a:rPr lang="es-MX" smtClean="0"/>
              <a:t>06/11/2015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884722E-08F5-413B-B23F-0E83B3AF870A}" type="slidenum">
              <a:rPr lang="es-MX" smtClean="0"/>
              <a:t>‹#›</a:t>
            </a:fld>
            <a:endParaRPr lang="es-MX"/>
          </a:p>
        </p:txBody>
      </p:sp>
    </p:spTree>
    <p:extLst>
      <p:ext uri="{BB962C8B-B14F-4D97-AF65-F5344CB8AC3E}">
        <p14:creationId xmlns:p14="http://schemas.microsoft.com/office/powerpoint/2010/main" val="629088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s-MX"/>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E7710CC-6BBF-42D9-9733-A8788BE6FC06}" type="datetimeFigureOut">
              <a:rPr lang="es-MX" smtClean="0"/>
              <a:t>06/11/2015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884722E-08F5-413B-B23F-0E83B3AF870A}" type="slidenum">
              <a:rPr lang="es-MX" smtClean="0"/>
              <a:t>‹#›</a:t>
            </a:fld>
            <a:endParaRPr lang="es-MX"/>
          </a:p>
        </p:txBody>
      </p:sp>
    </p:spTree>
    <p:extLst>
      <p:ext uri="{BB962C8B-B14F-4D97-AF65-F5344CB8AC3E}">
        <p14:creationId xmlns:p14="http://schemas.microsoft.com/office/powerpoint/2010/main" val="3357017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Date Placeholder 4"/>
          <p:cNvSpPr>
            <a:spLocks noGrp="1"/>
          </p:cNvSpPr>
          <p:nvPr>
            <p:ph type="dt" sz="half" idx="10"/>
          </p:nvPr>
        </p:nvSpPr>
        <p:spPr/>
        <p:txBody>
          <a:bodyPr/>
          <a:lstStyle/>
          <a:p>
            <a:fld id="{1E7710CC-6BBF-42D9-9733-A8788BE6FC06}" type="datetimeFigureOut">
              <a:rPr lang="es-MX" smtClean="0"/>
              <a:t>06/11/2015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884722E-08F5-413B-B23F-0E83B3AF870A}" type="slidenum">
              <a:rPr lang="es-MX" smtClean="0"/>
              <a:t>‹#›</a:t>
            </a:fld>
            <a:endParaRPr lang="es-MX"/>
          </a:p>
        </p:txBody>
      </p:sp>
    </p:spTree>
    <p:extLst>
      <p:ext uri="{BB962C8B-B14F-4D97-AF65-F5344CB8AC3E}">
        <p14:creationId xmlns:p14="http://schemas.microsoft.com/office/powerpoint/2010/main" val="2156538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s-MX"/>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7" name="Date Placeholder 6"/>
          <p:cNvSpPr>
            <a:spLocks noGrp="1"/>
          </p:cNvSpPr>
          <p:nvPr>
            <p:ph type="dt" sz="half" idx="10"/>
          </p:nvPr>
        </p:nvSpPr>
        <p:spPr/>
        <p:txBody>
          <a:bodyPr/>
          <a:lstStyle/>
          <a:p>
            <a:fld id="{1E7710CC-6BBF-42D9-9733-A8788BE6FC06}" type="datetimeFigureOut">
              <a:rPr lang="es-MX" smtClean="0"/>
              <a:t>06/11/2015</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884722E-08F5-413B-B23F-0E83B3AF870A}" type="slidenum">
              <a:rPr lang="es-MX" smtClean="0"/>
              <a:t>‹#›</a:t>
            </a:fld>
            <a:endParaRPr lang="es-MX"/>
          </a:p>
        </p:txBody>
      </p:sp>
    </p:spTree>
    <p:extLst>
      <p:ext uri="{BB962C8B-B14F-4D97-AF65-F5344CB8AC3E}">
        <p14:creationId xmlns:p14="http://schemas.microsoft.com/office/powerpoint/2010/main" val="1668652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Date Placeholder 2"/>
          <p:cNvSpPr>
            <a:spLocks noGrp="1"/>
          </p:cNvSpPr>
          <p:nvPr>
            <p:ph type="dt" sz="half" idx="10"/>
          </p:nvPr>
        </p:nvSpPr>
        <p:spPr/>
        <p:txBody>
          <a:bodyPr/>
          <a:lstStyle/>
          <a:p>
            <a:fld id="{1E7710CC-6BBF-42D9-9733-A8788BE6FC06}" type="datetimeFigureOut">
              <a:rPr lang="es-MX" smtClean="0"/>
              <a:t>06/11/2015</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884722E-08F5-413B-B23F-0E83B3AF870A}" type="slidenum">
              <a:rPr lang="es-MX" smtClean="0"/>
              <a:t>‹#›</a:t>
            </a:fld>
            <a:endParaRPr lang="es-MX"/>
          </a:p>
        </p:txBody>
      </p:sp>
    </p:spTree>
    <p:extLst>
      <p:ext uri="{BB962C8B-B14F-4D97-AF65-F5344CB8AC3E}">
        <p14:creationId xmlns:p14="http://schemas.microsoft.com/office/powerpoint/2010/main" val="1678327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7710CC-6BBF-42D9-9733-A8788BE6FC06}" type="datetimeFigureOut">
              <a:rPr lang="es-MX" smtClean="0"/>
              <a:t>06/11/2015</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884722E-08F5-413B-B23F-0E83B3AF870A}" type="slidenum">
              <a:rPr lang="es-MX" smtClean="0"/>
              <a:t>‹#›</a:t>
            </a:fld>
            <a:endParaRPr lang="es-MX"/>
          </a:p>
        </p:txBody>
      </p:sp>
    </p:spTree>
    <p:extLst>
      <p:ext uri="{BB962C8B-B14F-4D97-AF65-F5344CB8AC3E}">
        <p14:creationId xmlns:p14="http://schemas.microsoft.com/office/powerpoint/2010/main" val="2481058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s-MX"/>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E7710CC-6BBF-42D9-9733-A8788BE6FC06}" type="datetimeFigureOut">
              <a:rPr lang="es-MX" smtClean="0"/>
              <a:t>06/11/2015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884722E-08F5-413B-B23F-0E83B3AF870A}" type="slidenum">
              <a:rPr lang="es-MX" smtClean="0"/>
              <a:t>‹#›</a:t>
            </a:fld>
            <a:endParaRPr lang="es-MX"/>
          </a:p>
        </p:txBody>
      </p:sp>
    </p:spTree>
    <p:extLst>
      <p:ext uri="{BB962C8B-B14F-4D97-AF65-F5344CB8AC3E}">
        <p14:creationId xmlns:p14="http://schemas.microsoft.com/office/powerpoint/2010/main" val="3616920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s-MX"/>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E7710CC-6BBF-42D9-9733-A8788BE6FC06}" type="datetimeFigureOut">
              <a:rPr lang="es-MX" smtClean="0"/>
              <a:t>06/11/2015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884722E-08F5-413B-B23F-0E83B3AF870A}" type="slidenum">
              <a:rPr lang="es-MX" smtClean="0"/>
              <a:t>‹#›</a:t>
            </a:fld>
            <a:endParaRPr lang="es-MX"/>
          </a:p>
        </p:txBody>
      </p:sp>
    </p:spTree>
    <p:extLst>
      <p:ext uri="{BB962C8B-B14F-4D97-AF65-F5344CB8AC3E}">
        <p14:creationId xmlns:p14="http://schemas.microsoft.com/office/powerpoint/2010/main" val="3484800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s-MX"/>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7710CC-6BBF-42D9-9733-A8788BE6FC06}" type="datetimeFigureOut">
              <a:rPr lang="es-MX" smtClean="0"/>
              <a:t>06/11/2015</a:t>
            </a:fld>
            <a:endParaRPr lang="es-MX"/>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84722E-08F5-413B-B23F-0E83B3AF870A}" type="slidenum">
              <a:rPr lang="es-MX" smtClean="0"/>
              <a:t>‹#›</a:t>
            </a:fld>
            <a:endParaRPr lang="es-MX"/>
          </a:p>
        </p:txBody>
      </p:sp>
    </p:spTree>
    <p:extLst>
      <p:ext uri="{BB962C8B-B14F-4D97-AF65-F5344CB8AC3E}">
        <p14:creationId xmlns:p14="http://schemas.microsoft.com/office/powerpoint/2010/main" val="1992746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8192" y="450000"/>
            <a:ext cx="10271173" cy="6408000"/>
          </a:xfrm>
          <a:prstGeom prst="rect">
            <a:avLst/>
          </a:prstGeom>
        </p:spPr>
      </p:pic>
    </p:spTree>
    <p:extLst>
      <p:ext uri="{BB962C8B-B14F-4D97-AF65-F5344CB8AC3E}">
        <p14:creationId xmlns:p14="http://schemas.microsoft.com/office/powerpoint/2010/main" val="685960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rotWithShape="1">
          <a:blip r:embed="rId3">
            <a:extLst>
              <a:ext uri="{28A0092B-C50C-407E-A947-70E740481C1C}">
                <a14:useLocalDpi xmlns:a14="http://schemas.microsoft.com/office/drawing/2010/main" val="0"/>
              </a:ext>
            </a:extLst>
          </a:blip>
          <a:srcRect l="-4767" r="-4767"/>
          <a:stretch/>
        </p:blipFill>
        <p:spPr>
          <a:xfrm>
            <a:off x="-325857" y="-452260"/>
            <a:ext cx="13212000" cy="6768000"/>
          </a:xfrm>
          <a:prstGeom prst="rect">
            <a:avLst/>
          </a:prstGeom>
        </p:spPr>
      </p:pic>
    </p:spTree>
    <p:extLst>
      <p:ext uri="{BB962C8B-B14F-4D97-AF65-F5344CB8AC3E}">
        <p14:creationId xmlns:p14="http://schemas.microsoft.com/office/powerpoint/2010/main" val="3248866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3">
            <a:extLst>
              <a:ext uri="{28A0092B-C50C-407E-A947-70E740481C1C}">
                <a14:useLocalDpi xmlns:a14="http://schemas.microsoft.com/office/drawing/2010/main" val="0"/>
              </a:ext>
            </a:extLst>
          </a:blip>
          <a:stretch>
            <a:fillRect/>
          </a:stretch>
        </p:blipFill>
        <p:spPr>
          <a:xfrm>
            <a:off x="251637" y="595825"/>
            <a:ext cx="11952000" cy="5436000"/>
          </a:xfrm>
          <a:prstGeom prst="rect">
            <a:avLst/>
          </a:prstGeom>
        </p:spPr>
      </p:pic>
    </p:spTree>
    <p:extLst>
      <p:ext uri="{BB962C8B-B14F-4D97-AF65-F5344CB8AC3E}">
        <p14:creationId xmlns:p14="http://schemas.microsoft.com/office/powerpoint/2010/main" val="2643341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3">
            <a:extLst>
              <a:ext uri="{28A0092B-C50C-407E-A947-70E740481C1C}">
                <a14:useLocalDpi xmlns:a14="http://schemas.microsoft.com/office/drawing/2010/main" val="0"/>
              </a:ext>
            </a:extLst>
          </a:blip>
          <a:stretch>
            <a:fillRect/>
          </a:stretch>
        </p:blipFill>
        <p:spPr>
          <a:xfrm>
            <a:off x="306573" y="276447"/>
            <a:ext cx="8100000" cy="5148000"/>
          </a:xfrm>
          <a:prstGeom prst="rect">
            <a:avLst/>
          </a:prstGeom>
        </p:spPr>
      </p:pic>
    </p:spTree>
    <p:extLst>
      <p:ext uri="{BB962C8B-B14F-4D97-AF65-F5344CB8AC3E}">
        <p14:creationId xmlns:p14="http://schemas.microsoft.com/office/powerpoint/2010/main" val="1642354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330</Words>
  <Application>Microsoft Office PowerPoint</Application>
  <PresentationFormat>Widescreen</PresentationFormat>
  <Paragraphs>10</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2015-11-06T06:33:56Z</dcterms:created>
  <dcterms:modified xsi:type="dcterms:W3CDTF">2015-11-06T10:47:53Z</dcterms:modified>
</cp:coreProperties>
</file>