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9167" autoAdjust="0"/>
  </p:normalViewPr>
  <p:slideViewPr>
    <p:cSldViewPr snapToGrid="0">
      <p:cViewPr varScale="1">
        <p:scale>
          <a:sx n="69" d="100"/>
          <a:sy n="69" d="100"/>
        </p:scale>
        <p:origin x="533"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03877B-0630-453D-95FA-DD73045823D2}" type="datetimeFigureOut">
              <a:rPr lang="en-US" smtClean="0"/>
              <a:t>10/31/2015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CA5BA0-99BD-46B5-8953-2536F554EEFE}" type="slidenum">
              <a:rPr lang="en-US" smtClean="0"/>
              <a:t>‹#›</a:t>
            </a:fld>
            <a:endParaRPr lang="en-US"/>
          </a:p>
        </p:txBody>
      </p:sp>
    </p:spTree>
    <p:extLst>
      <p:ext uri="{BB962C8B-B14F-4D97-AF65-F5344CB8AC3E}">
        <p14:creationId xmlns:p14="http://schemas.microsoft.com/office/powerpoint/2010/main" val="2763286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Roc Nation LLC was founded by Jay Z in 2008. The company manages famous artists including Kanye West, </a:t>
            </a:r>
            <a:r>
              <a:rPr lang="en-US" dirty="0" err="1" smtClean="0"/>
              <a:t>Coheed</a:t>
            </a:r>
            <a:r>
              <a:rPr lang="en-US" dirty="0" smtClean="0"/>
              <a:t> and Cambria, Shakira, and Rihanna. Jay Z also</a:t>
            </a:r>
            <a:r>
              <a:rPr lang="en-US" baseline="0" dirty="0" smtClean="0"/>
              <a:t> uses the organization to manage and publicize his own music. </a:t>
            </a:r>
            <a:r>
              <a:rPr lang="en-US" dirty="0" smtClean="0"/>
              <a:t>The organization has formed partnerships with Live Nation, Sony Music, and Universal Music, allowing</a:t>
            </a:r>
            <a:r>
              <a:rPr lang="en-US" baseline="0" dirty="0" smtClean="0"/>
              <a:t> the company to extend its reach. Even though the company is just seven years old, t</a:t>
            </a:r>
            <a:r>
              <a:rPr lang="en-US" dirty="0" smtClean="0"/>
              <a:t>he yearly net worth of the company is $520 million. Technology is an important component of the company’s success; social media is used for marketing and the latest recording equipment are used for production and promotions.</a:t>
            </a:r>
          </a:p>
          <a:p>
            <a:endParaRPr lang="en-US" dirty="0"/>
          </a:p>
        </p:txBody>
      </p:sp>
      <p:sp>
        <p:nvSpPr>
          <p:cNvPr id="4" name="Slide Number Placeholder 3"/>
          <p:cNvSpPr>
            <a:spLocks noGrp="1"/>
          </p:cNvSpPr>
          <p:nvPr>
            <p:ph type="sldNum" sz="quarter" idx="10"/>
          </p:nvPr>
        </p:nvSpPr>
        <p:spPr/>
        <p:txBody>
          <a:bodyPr/>
          <a:lstStyle/>
          <a:p>
            <a:fld id="{F8CA5BA0-99BD-46B5-8953-2536F554EEFE}" type="slidenum">
              <a:rPr lang="en-US" smtClean="0"/>
              <a:t>2</a:t>
            </a:fld>
            <a:endParaRPr lang="en-US"/>
          </a:p>
        </p:txBody>
      </p:sp>
    </p:spTree>
    <p:extLst>
      <p:ext uri="{BB962C8B-B14F-4D97-AF65-F5344CB8AC3E}">
        <p14:creationId xmlns:p14="http://schemas.microsoft.com/office/powerpoint/2010/main" val="2675929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Roc Nation LLC offers a comprehensive list of services including songwriting, producing, engineering management, music publishing, touring and merchandising, and film and television. Roc Nation Sports is an additional effort of the company to extend their publicity services to boosting the reputation of athletes, although a majority of</a:t>
            </a:r>
            <a:r>
              <a:rPr lang="en-US" baseline="0" dirty="0" smtClean="0"/>
              <a:t> its services are focused on enhancing the popularity of musicians.</a:t>
            </a:r>
            <a:endParaRPr lang="en-US" dirty="0" smtClean="0"/>
          </a:p>
          <a:p>
            <a:endParaRPr lang="en-US" dirty="0"/>
          </a:p>
        </p:txBody>
      </p:sp>
      <p:sp>
        <p:nvSpPr>
          <p:cNvPr id="4" name="Slide Number Placeholder 3"/>
          <p:cNvSpPr>
            <a:spLocks noGrp="1"/>
          </p:cNvSpPr>
          <p:nvPr>
            <p:ph type="sldNum" sz="quarter" idx="10"/>
          </p:nvPr>
        </p:nvSpPr>
        <p:spPr/>
        <p:txBody>
          <a:bodyPr/>
          <a:lstStyle/>
          <a:p>
            <a:fld id="{F8CA5BA0-99BD-46B5-8953-2536F554EEFE}" type="slidenum">
              <a:rPr lang="en-US" smtClean="0"/>
              <a:t>3</a:t>
            </a:fld>
            <a:endParaRPr lang="en-US"/>
          </a:p>
        </p:txBody>
      </p:sp>
    </p:spTree>
    <p:extLst>
      <p:ext uri="{BB962C8B-B14F-4D97-AF65-F5344CB8AC3E}">
        <p14:creationId xmlns:p14="http://schemas.microsoft.com/office/powerpoint/2010/main" val="2056470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artists pay Roc Nation LLC directly for their services. The cost of services depends on the particular services desired. Third party agencies will also pay Roc Nation LLC on the behalf of their artists. This form of revenue</a:t>
            </a:r>
            <a:r>
              <a:rPr lang="en-US" baseline="0" dirty="0" smtClean="0"/>
              <a:t> stream is relatively simplistic because it allows the company to be directly paid for the services it provides.</a:t>
            </a:r>
            <a:endParaRPr lang="en-US" dirty="0" smtClean="0"/>
          </a:p>
          <a:p>
            <a:endParaRPr lang="en-US" dirty="0"/>
          </a:p>
        </p:txBody>
      </p:sp>
      <p:sp>
        <p:nvSpPr>
          <p:cNvPr id="4" name="Slide Number Placeholder 3"/>
          <p:cNvSpPr>
            <a:spLocks noGrp="1"/>
          </p:cNvSpPr>
          <p:nvPr>
            <p:ph type="sldNum" sz="quarter" idx="10"/>
          </p:nvPr>
        </p:nvSpPr>
        <p:spPr/>
        <p:txBody>
          <a:bodyPr/>
          <a:lstStyle/>
          <a:p>
            <a:fld id="{F8CA5BA0-99BD-46B5-8953-2536F554EEFE}" type="slidenum">
              <a:rPr lang="en-US" smtClean="0"/>
              <a:t>4</a:t>
            </a:fld>
            <a:endParaRPr lang="en-US"/>
          </a:p>
        </p:txBody>
      </p:sp>
    </p:spTree>
    <p:extLst>
      <p:ext uri="{BB962C8B-B14F-4D97-AF65-F5344CB8AC3E}">
        <p14:creationId xmlns:p14="http://schemas.microsoft.com/office/powerpoint/2010/main" val="3895377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Competitors of Roc Nation include many other music promoting companies. However, Roc Nation is able to promote itself effectively because of its positive reputation. This organization is primarily recommended for only individuals that have a large sum of money for promotional purposes and have already achieved a degree of fame. </a:t>
            </a:r>
            <a:r>
              <a:rPr lang="en-US" smtClean="0"/>
              <a:t>The </a:t>
            </a:r>
            <a:r>
              <a:rPr lang="en-US" dirty="0" smtClean="0"/>
              <a:t>technology services provided by the company are of high value, so it is recommended for members of the public if they are seeking high </a:t>
            </a:r>
            <a:r>
              <a:rPr lang="en-US" smtClean="0"/>
              <a:t>end services.</a:t>
            </a:r>
            <a:endParaRPr lang="en-US" dirty="0" smtClean="0"/>
          </a:p>
          <a:p>
            <a:endParaRPr lang="en-US" dirty="0"/>
          </a:p>
        </p:txBody>
      </p:sp>
      <p:sp>
        <p:nvSpPr>
          <p:cNvPr id="4" name="Slide Number Placeholder 3"/>
          <p:cNvSpPr>
            <a:spLocks noGrp="1"/>
          </p:cNvSpPr>
          <p:nvPr>
            <p:ph type="sldNum" sz="quarter" idx="10"/>
          </p:nvPr>
        </p:nvSpPr>
        <p:spPr/>
        <p:txBody>
          <a:bodyPr/>
          <a:lstStyle/>
          <a:p>
            <a:fld id="{F8CA5BA0-99BD-46B5-8953-2536F554EEFE}" type="slidenum">
              <a:rPr lang="en-US" smtClean="0"/>
              <a:t>5</a:t>
            </a:fld>
            <a:endParaRPr lang="en-US"/>
          </a:p>
        </p:txBody>
      </p:sp>
    </p:spTree>
    <p:extLst>
      <p:ext uri="{BB962C8B-B14F-4D97-AF65-F5344CB8AC3E}">
        <p14:creationId xmlns:p14="http://schemas.microsoft.com/office/powerpoint/2010/main" val="4802635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31C3E48-31D5-42C3-B648-2DD0EA25E971}" type="datetimeFigureOut">
              <a:rPr lang="en-US" smtClean="0"/>
              <a:t>10/31/2015</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5C050ED-9553-4CCA-B16D-C7144BC15AE8}" type="slidenum">
              <a:rPr lang="en-US" smtClean="0"/>
              <a:t>‹#›</a:t>
            </a:fld>
            <a:endParaRPr lang="en-US"/>
          </a:p>
        </p:txBody>
      </p:sp>
    </p:spTree>
    <p:extLst>
      <p:ext uri="{BB962C8B-B14F-4D97-AF65-F5344CB8AC3E}">
        <p14:creationId xmlns:p14="http://schemas.microsoft.com/office/powerpoint/2010/main" val="3498380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31C3E48-31D5-42C3-B648-2DD0EA25E971}" type="datetimeFigureOut">
              <a:rPr lang="en-US" smtClean="0"/>
              <a:t>10/31/2015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5C050ED-9553-4CCA-B16D-C7144BC15AE8}" type="slidenum">
              <a:rPr lang="en-US" smtClean="0"/>
              <a:t>‹#›</a:t>
            </a:fld>
            <a:endParaRPr lang="en-US"/>
          </a:p>
        </p:txBody>
      </p:sp>
    </p:spTree>
    <p:extLst>
      <p:ext uri="{BB962C8B-B14F-4D97-AF65-F5344CB8AC3E}">
        <p14:creationId xmlns:p14="http://schemas.microsoft.com/office/powerpoint/2010/main" val="315912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31C3E48-31D5-42C3-B648-2DD0EA25E971}" type="datetimeFigureOut">
              <a:rPr lang="en-US" smtClean="0"/>
              <a:t>10/31/2015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5C050ED-9553-4CCA-B16D-C7144BC15AE8}"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00839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231C3E48-31D5-42C3-B648-2DD0EA25E971}" type="datetimeFigureOut">
              <a:rPr lang="en-US" smtClean="0"/>
              <a:t>10/31/2015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C050ED-9553-4CCA-B16D-C7144BC15AE8}" type="slidenum">
              <a:rPr lang="en-US" smtClean="0"/>
              <a:t>‹#›</a:t>
            </a:fld>
            <a:endParaRPr lang="en-US"/>
          </a:p>
        </p:txBody>
      </p:sp>
    </p:spTree>
    <p:extLst>
      <p:ext uri="{BB962C8B-B14F-4D97-AF65-F5344CB8AC3E}">
        <p14:creationId xmlns:p14="http://schemas.microsoft.com/office/powerpoint/2010/main" val="3863090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231C3E48-31D5-42C3-B648-2DD0EA25E971}" type="datetimeFigureOut">
              <a:rPr lang="en-US" smtClean="0"/>
              <a:t>10/31/2015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C050ED-9553-4CCA-B16D-C7144BC15AE8}"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543654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231C3E48-31D5-42C3-B648-2DD0EA25E971}" type="datetimeFigureOut">
              <a:rPr lang="en-US" smtClean="0"/>
              <a:t>10/31/2015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C050ED-9553-4CCA-B16D-C7144BC15AE8}" type="slidenum">
              <a:rPr lang="en-US" smtClean="0"/>
              <a:t>‹#›</a:t>
            </a:fld>
            <a:endParaRPr lang="en-US"/>
          </a:p>
        </p:txBody>
      </p:sp>
    </p:spTree>
    <p:extLst>
      <p:ext uri="{BB962C8B-B14F-4D97-AF65-F5344CB8AC3E}">
        <p14:creationId xmlns:p14="http://schemas.microsoft.com/office/powerpoint/2010/main" val="33435784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1C3E48-31D5-42C3-B648-2DD0EA25E971}" type="datetimeFigureOut">
              <a:rPr lang="en-US" smtClean="0"/>
              <a:t>10/31/2015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C050ED-9553-4CCA-B16D-C7144BC15AE8}" type="slidenum">
              <a:rPr lang="en-US" smtClean="0"/>
              <a:t>‹#›</a:t>
            </a:fld>
            <a:endParaRPr lang="en-US"/>
          </a:p>
        </p:txBody>
      </p:sp>
    </p:spTree>
    <p:extLst>
      <p:ext uri="{BB962C8B-B14F-4D97-AF65-F5344CB8AC3E}">
        <p14:creationId xmlns:p14="http://schemas.microsoft.com/office/powerpoint/2010/main" val="663469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1C3E48-31D5-42C3-B648-2DD0EA25E971}" type="datetimeFigureOut">
              <a:rPr lang="en-US" smtClean="0"/>
              <a:t>10/31/2015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C050ED-9553-4CCA-B16D-C7144BC15AE8}" type="slidenum">
              <a:rPr lang="en-US" smtClean="0"/>
              <a:t>‹#›</a:t>
            </a:fld>
            <a:endParaRPr lang="en-US"/>
          </a:p>
        </p:txBody>
      </p:sp>
    </p:spTree>
    <p:extLst>
      <p:ext uri="{BB962C8B-B14F-4D97-AF65-F5344CB8AC3E}">
        <p14:creationId xmlns:p14="http://schemas.microsoft.com/office/powerpoint/2010/main" val="2422359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31C3E48-31D5-42C3-B648-2DD0EA25E971}" type="datetimeFigureOut">
              <a:rPr lang="en-US" smtClean="0"/>
              <a:t>10/31/2015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C050ED-9553-4CCA-B16D-C7144BC15AE8}" type="slidenum">
              <a:rPr lang="en-US" smtClean="0"/>
              <a:t>‹#›</a:t>
            </a:fld>
            <a:endParaRPr lang="en-US"/>
          </a:p>
        </p:txBody>
      </p:sp>
    </p:spTree>
    <p:extLst>
      <p:ext uri="{BB962C8B-B14F-4D97-AF65-F5344CB8AC3E}">
        <p14:creationId xmlns:p14="http://schemas.microsoft.com/office/powerpoint/2010/main" val="3981350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31C3E48-31D5-42C3-B648-2DD0EA25E971}" type="datetimeFigureOut">
              <a:rPr lang="en-US" smtClean="0"/>
              <a:t>10/31/2015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5C050ED-9553-4CCA-B16D-C7144BC15AE8}" type="slidenum">
              <a:rPr lang="en-US" smtClean="0"/>
              <a:t>‹#›</a:t>
            </a:fld>
            <a:endParaRPr lang="en-US"/>
          </a:p>
        </p:txBody>
      </p:sp>
    </p:spTree>
    <p:extLst>
      <p:ext uri="{BB962C8B-B14F-4D97-AF65-F5344CB8AC3E}">
        <p14:creationId xmlns:p14="http://schemas.microsoft.com/office/powerpoint/2010/main" val="3324387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31C3E48-31D5-42C3-B648-2DD0EA25E971}" type="datetimeFigureOut">
              <a:rPr lang="en-US" smtClean="0"/>
              <a:t>10/31/2015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5C050ED-9553-4CCA-B16D-C7144BC15AE8}" type="slidenum">
              <a:rPr lang="en-US" smtClean="0"/>
              <a:t>‹#›</a:t>
            </a:fld>
            <a:endParaRPr lang="en-US"/>
          </a:p>
        </p:txBody>
      </p:sp>
    </p:spTree>
    <p:extLst>
      <p:ext uri="{BB962C8B-B14F-4D97-AF65-F5344CB8AC3E}">
        <p14:creationId xmlns:p14="http://schemas.microsoft.com/office/powerpoint/2010/main" val="3626998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31C3E48-31D5-42C3-B648-2DD0EA25E971}" type="datetimeFigureOut">
              <a:rPr lang="en-US" smtClean="0"/>
              <a:t>10/31/2015</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5C050ED-9553-4CCA-B16D-C7144BC15AE8}" type="slidenum">
              <a:rPr lang="en-US" smtClean="0"/>
              <a:t>‹#›</a:t>
            </a:fld>
            <a:endParaRPr lang="en-US"/>
          </a:p>
        </p:txBody>
      </p:sp>
    </p:spTree>
    <p:extLst>
      <p:ext uri="{BB962C8B-B14F-4D97-AF65-F5344CB8AC3E}">
        <p14:creationId xmlns:p14="http://schemas.microsoft.com/office/powerpoint/2010/main" val="493166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31C3E48-31D5-42C3-B648-2DD0EA25E971}" type="datetimeFigureOut">
              <a:rPr lang="en-US" smtClean="0"/>
              <a:t>10/31/2015</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5C050ED-9553-4CCA-B16D-C7144BC15AE8}" type="slidenum">
              <a:rPr lang="en-US" smtClean="0"/>
              <a:t>‹#›</a:t>
            </a:fld>
            <a:endParaRPr lang="en-US"/>
          </a:p>
        </p:txBody>
      </p:sp>
    </p:spTree>
    <p:extLst>
      <p:ext uri="{BB962C8B-B14F-4D97-AF65-F5344CB8AC3E}">
        <p14:creationId xmlns:p14="http://schemas.microsoft.com/office/powerpoint/2010/main" val="1144344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1C3E48-31D5-42C3-B648-2DD0EA25E971}" type="datetimeFigureOut">
              <a:rPr lang="en-US" smtClean="0"/>
              <a:t>10/31/2015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5C050ED-9553-4CCA-B16D-C7144BC15AE8}" type="slidenum">
              <a:rPr lang="en-US" smtClean="0"/>
              <a:t>‹#›</a:t>
            </a:fld>
            <a:endParaRPr lang="en-US"/>
          </a:p>
        </p:txBody>
      </p:sp>
    </p:spTree>
    <p:extLst>
      <p:ext uri="{BB962C8B-B14F-4D97-AF65-F5344CB8AC3E}">
        <p14:creationId xmlns:p14="http://schemas.microsoft.com/office/powerpoint/2010/main" val="421531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31C3E48-31D5-42C3-B648-2DD0EA25E971}" type="datetimeFigureOut">
              <a:rPr lang="en-US" smtClean="0"/>
              <a:t>10/31/2015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5C050ED-9553-4CCA-B16D-C7144BC15AE8}" type="slidenum">
              <a:rPr lang="en-US" smtClean="0"/>
              <a:t>‹#›</a:t>
            </a:fld>
            <a:endParaRPr lang="en-US"/>
          </a:p>
        </p:txBody>
      </p:sp>
    </p:spTree>
    <p:extLst>
      <p:ext uri="{BB962C8B-B14F-4D97-AF65-F5344CB8AC3E}">
        <p14:creationId xmlns:p14="http://schemas.microsoft.com/office/powerpoint/2010/main" val="1807426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31C3E48-31D5-42C3-B648-2DD0EA25E971}" type="datetimeFigureOut">
              <a:rPr lang="en-US" smtClean="0"/>
              <a:t>10/31/2015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C050ED-9553-4CCA-B16D-C7144BC15AE8}" type="slidenum">
              <a:rPr lang="en-US" smtClean="0"/>
              <a:t>‹#›</a:t>
            </a:fld>
            <a:endParaRPr lang="en-US"/>
          </a:p>
        </p:txBody>
      </p:sp>
    </p:spTree>
    <p:extLst>
      <p:ext uri="{BB962C8B-B14F-4D97-AF65-F5344CB8AC3E}">
        <p14:creationId xmlns:p14="http://schemas.microsoft.com/office/powerpoint/2010/main" val="2401080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31C3E48-31D5-42C3-B648-2DD0EA25E971}" type="datetimeFigureOut">
              <a:rPr lang="en-US" smtClean="0"/>
              <a:t>10/31/2015</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5C050ED-9553-4CCA-B16D-C7144BC15AE8}" type="slidenum">
              <a:rPr lang="en-US" smtClean="0"/>
              <a:t>‹#›</a:t>
            </a:fld>
            <a:endParaRPr lang="en-US"/>
          </a:p>
        </p:txBody>
      </p:sp>
    </p:spTree>
    <p:extLst>
      <p:ext uri="{BB962C8B-B14F-4D97-AF65-F5344CB8AC3E}">
        <p14:creationId xmlns:p14="http://schemas.microsoft.com/office/powerpoint/2010/main" val="19327930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Roc Nation LLC</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Name</a:t>
            </a:r>
          </a:p>
          <a:p>
            <a:r>
              <a:rPr lang="en-US" dirty="0" smtClean="0"/>
              <a:t>Class</a:t>
            </a:r>
          </a:p>
          <a:p>
            <a:r>
              <a:rPr lang="en-US" dirty="0" smtClean="0"/>
              <a:t>Professor</a:t>
            </a:r>
          </a:p>
          <a:p>
            <a:r>
              <a:rPr lang="en-US" dirty="0" smtClean="0"/>
              <a:t>October 31, 2015</a:t>
            </a:r>
            <a:endParaRPr lang="en-US" dirty="0"/>
          </a:p>
        </p:txBody>
      </p:sp>
    </p:spTree>
    <p:extLst>
      <p:ext uri="{BB962C8B-B14F-4D97-AF65-F5344CB8AC3E}">
        <p14:creationId xmlns:p14="http://schemas.microsoft.com/office/powerpoint/2010/main" val="731935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Company Background</a:t>
            </a:r>
            <a:endParaRPr lang="en-US" dirty="0"/>
          </a:p>
        </p:txBody>
      </p:sp>
      <p:sp>
        <p:nvSpPr>
          <p:cNvPr id="3" name="Content Placeholder 2"/>
          <p:cNvSpPr>
            <a:spLocks noGrp="1"/>
          </p:cNvSpPr>
          <p:nvPr>
            <p:ph idx="1"/>
          </p:nvPr>
        </p:nvSpPr>
        <p:spPr>
          <a:xfrm>
            <a:off x="2589212" y="1761893"/>
            <a:ext cx="4982466" cy="4505092"/>
          </a:xfrm>
        </p:spPr>
        <p:txBody>
          <a:bodyPr>
            <a:normAutofit lnSpcReduction="10000"/>
          </a:bodyPr>
          <a:lstStyle/>
          <a:p>
            <a:r>
              <a:rPr lang="en-US" dirty="0" smtClean="0"/>
              <a:t>Roc Nation LLC was founded by Jay Z in 2008</a:t>
            </a:r>
          </a:p>
          <a:p>
            <a:r>
              <a:rPr lang="en-US" dirty="0" smtClean="0"/>
              <a:t>The company manages Kanye West, </a:t>
            </a:r>
            <a:r>
              <a:rPr lang="en-US" dirty="0" err="1" smtClean="0"/>
              <a:t>Coheed</a:t>
            </a:r>
            <a:r>
              <a:rPr lang="en-US" dirty="0" smtClean="0"/>
              <a:t> and Cambria, Shakira, and Rihanna</a:t>
            </a:r>
          </a:p>
          <a:p>
            <a:r>
              <a:rPr lang="en-US" dirty="0" smtClean="0"/>
              <a:t>The organization has formed partnerships with Live Nation, Sony Music, and Universal Music</a:t>
            </a:r>
          </a:p>
          <a:p>
            <a:r>
              <a:rPr lang="en-US" dirty="0" smtClean="0"/>
              <a:t>The yearly net worth of the company is $520 million</a:t>
            </a:r>
          </a:p>
          <a:p>
            <a:r>
              <a:rPr lang="en-US" dirty="0" smtClean="0"/>
              <a:t>Technology is an important component of the company’s success; social media is used for marketing and the latest recording equipment are used for production and promotions</a:t>
            </a:r>
            <a:endParaRPr lang="en-US" dirty="0"/>
          </a:p>
        </p:txBody>
      </p:sp>
      <p:pic>
        <p:nvPicPr>
          <p:cNvPr id="4" name="Picture 3"/>
          <p:cNvPicPr>
            <a:picLocks noChangeAspect="1"/>
          </p:cNvPicPr>
          <p:nvPr/>
        </p:nvPicPr>
        <p:blipFill>
          <a:blip r:embed="rId3"/>
          <a:stretch>
            <a:fillRect/>
          </a:stretch>
        </p:blipFill>
        <p:spPr>
          <a:xfrm>
            <a:off x="8191384" y="2022088"/>
            <a:ext cx="3539699" cy="3539699"/>
          </a:xfrm>
          <a:prstGeom prst="rect">
            <a:avLst/>
          </a:prstGeom>
        </p:spPr>
      </p:pic>
    </p:spTree>
    <p:extLst>
      <p:ext uri="{BB962C8B-B14F-4D97-AF65-F5344CB8AC3E}">
        <p14:creationId xmlns:p14="http://schemas.microsoft.com/office/powerpoint/2010/main" val="4006805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Products and Services</a:t>
            </a:r>
            <a:endParaRPr lang="en-US" dirty="0"/>
          </a:p>
        </p:txBody>
      </p:sp>
      <p:sp>
        <p:nvSpPr>
          <p:cNvPr id="3" name="Content Placeholder 2"/>
          <p:cNvSpPr>
            <a:spLocks noGrp="1"/>
          </p:cNvSpPr>
          <p:nvPr>
            <p:ph idx="1"/>
          </p:nvPr>
        </p:nvSpPr>
        <p:spPr>
          <a:xfrm>
            <a:off x="2592925" y="1464527"/>
            <a:ext cx="8915400" cy="1590907"/>
          </a:xfrm>
        </p:spPr>
        <p:txBody>
          <a:bodyPr/>
          <a:lstStyle/>
          <a:p>
            <a:r>
              <a:rPr lang="en-US" dirty="0" smtClean="0"/>
              <a:t>Roc Nation LLC offers a comprehensive list of services including songwriting, producing, engineering management, music publishing, touring and merchandising, and film and television</a:t>
            </a:r>
          </a:p>
          <a:p>
            <a:r>
              <a:rPr lang="en-US" dirty="0" smtClean="0"/>
              <a:t>Roc Nation Sports is an additional effort of the company to extend their publicity services to boosting the reputation of athletes</a:t>
            </a:r>
            <a:endParaRPr lang="en-US" dirty="0"/>
          </a:p>
        </p:txBody>
      </p:sp>
      <p:pic>
        <p:nvPicPr>
          <p:cNvPr id="4" name="Picture 3"/>
          <p:cNvPicPr>
            <a:picLocks noChangeAspect="1"/>
          </p:cNvPicPr>
          <p:nvPr/>
        </p:nvPicPr>
        <p:blipFill>
          <a:blip r:embed="rId3"/>
          <a:stretch>
            <a:fillRect/>
          </a:stretch>
        </p:blipFill>
        <p:spPr>
          <a:xfrm>
            <a:off x="3929643" y="3288681"/>
            <a:ext cx="5387666" cy="3078666"/>
          </a:xfrm>
          <a:prstGeom prst="rect">
            <a:avLst/>
          </a:prstGeom>
        </p:spPr>
      </p:pic>
    </p:spTree>
    <p:extLst>
      <p:ext uri="{BB962C8B-B14F-4D97-AF65-F5344CB8AC3E}">
        <p14:creationId xmlns:p14="http://schemas.microsoft.com/office/powerpoint/2010/main" val="42219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Revenue Streams</a:t>
            </a:r>
            <a:endParaRPr lang="en-US" dirty="0"/>
          </a:p>
        </p:txBody>
      </p:sp>
      <p:sp>
        <p:nvSpPr>
          <p:cNvPr id="3" name="Content Placeholder 2"/>
          <p:cNvSpPr>
            <a:spLocks noGrp="1"/>
          </p:cNvSpPr>
          <p:nvPr>
            <p:ph idx="1"/>
          </p:nvPr>
        </p:nvSpPr>
        <p:spPr>
          <a:xfrm>
            <a:off x="2589212" y="1654097"/>
            <a:ext cx="8915400" cy="3777622"/>
          </a:xfrm>
        </p:spPr>
        <p:txBody>
          <a:bodyPr/>
          <a:lstStyle/>
          <a:p>
            <a:r>
              <a:rPr lang="en-US" dirty="0" smtClean="0"/>
              <a:t>The artists pay Roc Nation LLC directly for their services</a:t>
            </a:r>
          </a:p>
          <a:p>
            <a:r>
              <a:rPr lang="en-US" dirty="0" smtClean="0"/>
              <a:t>The cost of services depends on the particular services desired</a:t>
            </a:r>
          </a:p>
          <a:p>
            <a:r>
              <a:rPr lang="en-US" dirty="0" smtClean="0"/>
              <a:t>Third party agencies will also pay Roc Nation LLC on the behalf of their artists</a:t>
            </a:r>
            <a:endParaRPr lang="en-US" dirty="0"/>
          </a:p>
        </p:txBody>
      </p:sp>
      <p:pic>
        <p:nvPicPr>
          <p:cNvPr id="4" name="Picture 3"/>
          <p:cNvPicPr>
            <a:picLocks noChangeAspect="1"/>
          </p:cNvPicPr>
          <p:nvPr/>
        </p:nvPicPr>
        <p:blipFill>
          <a:blip r:embed="rId3"/>
          <a:stretch>
            <a:fillRect/>
          </a:stretch>
        </p:blipFill>
        <p:spPr>
          <a:xfrm>
            <a:off x="4741010" y="3063157"/>
            <a:ext cx="3968092" cy="3497710"/>
          </a:xfrm>
          <a:prstGeom prst="rect">
            <a:avLst/>
          </a:prstGeom>
        </p:spPr>
      </p:pic>
    </p:spTree>
    <p:extLst>
      <p:ext uri="{BB962C8B-B14F-4D97-AF65-F5344CB8AC3E}">
        <p14:creationId xmlns:p14="http://schemas.microsoft.com/office/powerpoint/2010/main" val="759192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 and Evaluation</a:t>
            </a:r>
            <a:endParaRPr lang="en-US" dirty="0"/>
          </a:p>
        </p:txBody>
      </p:sp>
      <p:sp>
        <p:nvSpPr>
          <p:cNvPr id="3" name="Content Placeholder 2"/>
          <p:cNvSpPr>
            <a:spLocks noGrp="1"/>
          </p:cNvSpPr>
          <p:nvPr>
            <p:ph idx="1"/>
          </p:nvPr>
        </p:nvSpPr>
        <p:spPr>
          <a:xfrm>
            <a:off x="6601522" y="1905000"/>
            <a:ext cx="5471802" cy="3777622"/>
          </a:xfrm>
        </p:spPr>
        <p:txBody>
          <a:bodyPr>
            <a:normAutofit lnSpcReduction="10000"/>
          </a:bodyPr>
          <a:lstStyle/>
          <a:p>
            <a:r>
              <a:rPr lang="en-US" dirty="0" smtClean="0"/>
              <a:t>Competitors of Roc Nation include many other music promoting companies</a:t>
            </a:r>
          </a:p>
          <a:p>
            <a:r>
              <a:rPr lang="en-US" dirty="0" smtClean="0"/>
              <a:t>However, Roc Nation is able to promote itself effectively because of its positive reputation</a:t>
            </a:r>
          </a:p>
          <a:p>
            <a:r>
              <a:rPr lang="en-US" dirty="0" smtClean="0"/>
              <a:t>This organization is primarily recommended for only individuals that have a large sum of money for promotional purposes and have already achieved a degree of fame</a:t>
            </a:r>
          </a:p>
          <a:p>
            <a:r>
              <a:rPr lang="en-US" dirty="0" smtClean="0"/>
              <a:t>The technology services provided by the company are of high value, so it is recommended for members of the public if they are seeking high end services</a:t>
            </a:r>
          </a:p>
        </p:txBody>
      </p:sp>
      <p:pic>
        <p:nvPicPr>
          <p:cNvPr id="4" name="Picture 3"/>
          <p:cNvPicPr>
            <a:picLocks noChangeAspect="1"/>
          </p:cNvPicPr>
          <p:nvPr/>
        </p:nvPicPr>
        <p:blipFill>
          <a:blip r:embed="rId3"/>
          <a:stretch>
            <a:fillRect/>
          </a:stretch>
        </p:blipFill>
        <p:spPr>
          <a:xfrm>
            <a:off x="2473363" y="2308302"/>
            <a:ext cx="3754361" cy="2679428"/>
          </a:xfrm>
          <a:prstGeom prst="rect">
            <a:avLst/>
          </a:prstGeom>
        </p:spPr>
      </p:pic>
    </p:spTree>
    <p:extLst>
      <p:ext uri="{BB962C8B-B14F-4D97-AF65-F5344CB8AC3E}">
        <p14:creationId xmlns:p14="http://schemas.microsoft.com/office/powerpoint/2010/main" val="135951165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25</TotalTime>
  <Words>591</Words>
  <Application>Microsoft Office PowerPoint</Application>
  <PresentationFormat>Widescreen</PresentationFormat>
  <Paragraphs>31</Paragraphs>
  <Slides>5</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Century Gothic</vt:lpstr>
      <vt:lpstr>Wingdings 3</vt:lpstr>
      <vt:lpstr>Wisp</vt:lpstr>
      <vt:lpstr>Roc Nation LLC</vt:lpstr>
      <vt:lpstr>Company Background</vt:lpstr>
      <vt:lpstr>Products and Services</vt:lpstr>
      <vt:lpstr>Revenue Streams</vt:lpstr>
      <vt:lpstr>Competition and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Cheryl</dc:creator>
  <cp:lastModifiedBy>Cheryl</cp:lastModifiedBy>
  <cp:revision>8</cp:revision>
  <dcterms:created xsi:type="dcterms:W3CDTF">2015-10-31T23:41:46Z</dcterms:created>
  <dcterms:modified xsi:type="dcterms:W3CDTF">2015-11-01T00:06:51Z</dcterms:modified>
</cp:coreProperties>
</file>